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11"/>
  </p:notesMasterIdLst>
  <p:sldIdLst>
    <p:sldId id="256" r:id="rId2"/>
    <p:sldId id="257" r:id="rId3"/>
    <p:sldId id="258" r:id="rId4"/>
    <p:sldId id="259" r:id="rId5"/>
    <p:sldId id="261" r:id="rId6"/>
    <p:sldId id="262" r:id="rId7"/>
    <p:sldId id="263" r:id="rId8"/>
    <p:sldId id="265" r:id="rId9"/>
    <p:sldId id="266" r:id="rId10"/>
  </p:sldIdLst>
  <p:sldSz cx="10693400" cy="7562850"/>
  <p:notesSz cx="10693400" cy="7562850"/>
  <p:embeddedFontLst>
    <p:embeddedFont>
      <p:font typeface="Tahoma" panose="020B0604030504040204" pitchFamily="34" charset="0"/>
      <p:regular r:id="rId12"/>
      <p:bold r:id="rId13"/>
    </p:embeddedFont>
    <p:embeddedFont>
      <p:font typeface="Trebuchet MS" panose="020B0603020202020204" pitchFamily="3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5D66DB-52A6-47D0-9E90-80EE421401F3}">
  <a:tblStyle styleId="{565D66DB-52A6-47D0-9E90-80EE421401F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1" d="100"/>
          <a:sy n="71" d="100"/>
        </p:scale>
        <p:origin x="1440" y="53"/>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782575" y="567200"/>
            <a:ext cx="7129275" cy="28360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069325" y="3592350"/>
            <a:ext cx="8554700" cy="34032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p1:notes"/>
          <p:cNvSpPr txBox="1">
            <a:spLocks noGrp="1"/>
          </p:cNvSpPr>
          <p:nvPr>
            <p:ph type="body" idx="1"/>
          </p:nvPr>
        </p:nvSpPr>
        <p:spPr>
          <a:xfrm>
            <a:off x="1069325" y="3592350"/>
            <a:ext cx="8554700" cy="3403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3" name="Google Shape;43;p1: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10: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5" name="Google Shape;55;p10: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2: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5" name="Google Shape;65;p2: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330c76dac73_0_0: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5" name="Google Shape;75;g330c76dac73_0_0: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4: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5" name="Google Shape;95;p4: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6: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5" name="Google Shape;105;p6: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5" name="Google Shape;115;p5: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8: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5" name="Google Shape;135;p8: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1: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5" name="Google Shape;145;p11: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ftr" idx="11"/>
          </p:nvPr>
        </p:nvSpPr>
        <p:spPr>
          <a:xfrm>
            <a:off x="707299" y="7088346"/>
            <a:ext cx="2073910" cy="149859"/>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800" b="0" i="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151790" y="7073724"/>
            <a:ext cx="200025" cy="168275"/>
          </a:xfrm>
          <a:prstGeom prst="rect">
            <a:avLst/>
          </a:prstGeom>
          <a:noFill/>
          <a:ln>
            <a:noFill/>
          </a:ln>
        </p:spPr>
        <p:txBody>
          <a:bodyPr spcFirstLastPara="1" wrap="square" lIns="0" tIns="0" rIns="0" bIns="0" anchor="t" anchorCtr="0">
            <a:spAutoFit/>
          </a:bodyPr>
          <a:lstStyle>
            <a:lvl1pPr marL="38735" marR="0" lvl="0"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1pPr>
            <a:lvl2pPr marL="38735" marR="0" lvl="1"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2pPr>
            <a:lvl3pPr marL="38735" marR="0" lvl="2"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3pPr>
            <a:lvl4pPr marL="38735" marR="0" lvl="3"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4pPr>
            <a:lvl5pPr marL="38735" marR="0" lvl="4"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5pPr>
            <a:lvl6pPr marL="38735" marR="0" lvl="5"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6pPr>
            <a:lvl7pPr marL="38735" marR="0" lvl="6"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7pPr>
            <a:lvl8pPr marL="38735" marR="0" lvl="7"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8pPr>
            <a:lvl9pPr marL="38735" marR="0" lvl="8"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9pPr>
          </a:lstStyle>
          <a:p>
            <a:pPr marL="38735"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bg>
      <p:bgPr>
        <a:solidFill>
          <a:schemeClr val="lt1"/>
        </a:solidFill>
        <a:effectLst/>
      </p:bgPr>
    </p:bg>
    <p:spTree>
      <p:nvGrpSpPr>
        <p:cNvPr id="1" name="Shape 15"/>
        <p:cNvGrpSpPr/>
        <p:nvPr/>
      </p:nvGrpSpPr>
      <p:grpSpPr>
        <a:xfrm>
          <a:off x="0" y="0"/>
          <a:ext cx="0" cy="0"/>
          <a:chOff x="0" y="0"/>
          <a:chExt cx="0" cy="0"/>
        </a:xfrm>
      </p:grpSpPr>
      <p:sp>
        <p:nvSpPr>
          <p:cNvPr id="16" name="Google Shape;16;p3"/>
          <p:cNvSpPr/>
          <p:nvPr/>
        </p:nvSpPr>
        <p:spPr>
          <a:xfrm>
            <a:off x="3168002" y="0"/>
            <a:ext cx="7524115" cy="7560309"/>
          </a:xfrm>
          <a:custGeom>
            <a:avLst/>
            <a:gdLst/>
            <a:ahLst/>
            <a:cxnLst/>
            <a:rect l="l" t="t" r="r" b="b"/>
            <a:pathLst>
              <a:path w="7524115" h="7560309" extrusionOk="0">
                <a:moveTo>
                  <a:pt x="0" y="0"/>
                </a:moveTo>
                <a:lnTo>
                  <a:pt x="0" y="7560005"/>
                </a:lnTo>
                <a:lnTo>
                  <a:pt x="7524000" y="7560005"/>
                </a:lnTo>
                <a:lnTo>
                  <a:pt x="7524000" y="0"/>
                </a:lnTo>
                <a:lnTo>
                  <a:pt x="0" y="0"/>
                </a:lnTo>
                <a:close/>
              </a:path>
            </a:pathLst>
          </a:custGeom>
          <a:solidFill>
            <a:srgbClr val="EDEDED"/>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7" name="Google Shape;17;p3"/>
          <p:cNvSpPr txBox="1">
            <a:spLocks noGrp="1"/>
          </p:cNvSpPr>
          <p:nvPr>
            <p:ph type="title"/>
          </p:nvPr>
        </p:nvSpPr>
        <p:spPr>
          <a:xfrm>
            <a:off x="707299" y="248245"/>
            <a:ext cx="2362200" cy="7778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2600" b="1" i="0">
                <a:solidFill>
                  <a:srgbClr val="10322B"/>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3"/>
          <p:cNvSpPr txBox="1">
            <a:spLocks noGrp="1"/>
          </p:cNvSpPr>
          <p:nvPr>
            <p:ph type="body" idx="1"/>
          </p:nvPr>
        </p:nvSpPr>
        <p:spPr>
          <a:xfrm>
            <a:off x="711000" y="2606555"/>
            <a:ext cx="9676765" cy="4003675"/>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b="0" i="0">
                <a:solidFill>
                  <a:schemeClr val="dk1"/>
                </a:solidFill>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707299" y="7088346"/>
            <a:ext cx="2073910" cy="149859"/>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800" b="0" i="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3"/>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
          <p:cNvSpPr txBox="1">
            <a:spLocks noGrp="1"/>
          </p:cNvSpPr>
          <p:nvPr>
            <p:ph type="sldNum" idx="12"/>
          </p:nvPr>
        </p:nvSpPr>
        <p:spPr>
          <a:xfrm>
            <a:off x="151790" y="7073724"/>
            <a:ext cx="200025" cy="168275"/>
          </a:xfrm>
          <a:prstGeom prst="rect">
            <a:avLst/>
          </a:prstGeom>
          <a:noFill/>
          <a:ln>
            <a:noFill/>
          </a:ln>
        </p:spPr>
        <p:txBody>
          <a:bodyPr spcFirstLastPara="1" wrap="square" lIns="0" tIns="0" rIns="0" bIns="0" anchor="t" anchorCtr="0">
            <a:spAutoFit/>
          </a:bodyPr>
          <a:lstStyle>
            <a:lvl1pPr marL="38735" marR="0" lvl="0"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1pPr>
            <a:lvl2pPr marL="38735" marR="0" lvl="1"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2pPr>
            <a:lvl3pPr marL="38735" marR="0" lvl="2"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3pPr>
            <a:lvl4pPr marL="38735" marR="0" lvl="3"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4pPr>
            <a:lvl5pPr marL="38735" marR="0" lvl="4"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5pPr>
            <a:lvl6pPr marL="38735" marR="0" lvl="5"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6pPr>
            <a:lvl7pPr marL="38735" marR="0" lvl="6"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7pPr>
            <a:lvl8pPr marL="38735" marR="0" lvl="7"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8pPr>
            <a:lvl9pPr marL="38735" marR="0" lvl="8"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9pPr>
          </a:lstStyle>
          <a:p>
            <a:pPr marL="38735"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22"/>
        <p:cNvGrpSpPr/>
        <p:nvPr/>
      </p:nvGrpSpPr>
      <p:grpSpPr>
        <a:xfrm>
          <a:off x="0" y="0"/>
          <a:ext cx="0" cy="0"/>
          <a:chOff x="0" y="0"/>
          <a:chExt cx="0" cy="0"/>
        </a:xfrm>
      </p:grpSpPr>
      <p:sp>
        <p:nvSpPr>
          <p:cNvPr id="23" name="Google Shape;23;p4"/>
          <p:cNvSpPr/>
          <p:nvPr/>
        </p:nvSpPr>
        <p:spPr>
          <a:xfrm>
            <a:off x="3168002" y="0"/>
            <a:ext cx="7524115" cy="7560309"/>
          </a:xfrm>
          <a:custGeom>
            <a:avLst/>
            <a:gdLst/>
            <a:ahLst/>
            <a:cxnLst/>
            <a:rect l="l" t="t" r="r" b="b"/>
            <a:pathLst>
              <a:path w="7524115" h="7560309" extrusionOk="0">
                <a:moveTo>
                  <a:pt x="0" y="0"/>
                </a:moveTo>
                <a:lnTo>
                  <a:pt x="0" y="7560005"/>
                </a:lnTo>
                <a:lnTo>
                  <a:pt x="7524000" y="7560005"/>
                </a:lnTo>
                <a:lnTo>
                  <a:pt x="7524000" y="0"/>
                </a:lnTo>
                <a:lnTo>
                  <a:pt x="0" y="0"/>
                </a:lnTo>
                <a:close/>
              </a:path>
            </a:pathLst>
          </a:custGeom>
          <a:solidFill>
            <a:srgbClr val="EDEDED"/>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24" name="Google Shape;24;p4"/>
          <p:cNvSpPr txBox="1">
            <a:spLocks noGrp="1"/>
          </p:cNvSpPr>
          <p:nvPr>
            <p:ph type="title"/>
          </p:nvPr>
        </p:nvSpPr>
        <p:spPr>
          <a:xfrm>
            <a:off x="707299" y="248245"/>
            <a:ext cx="2362200" cy="7778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2600" b="1" i="0">
                <a:solidFill>
                  <a:srgbClr val="10322B"/>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707299" y="1806619"/>
            <a:ext cx="4502785" cy="3825240"/>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sz="1600" b="0" i="0">
                <a:solidFill>
                  <a:schemeClr val="dk1"/>
                </a:solidFill>
                <a:latin typeface="Tahoma"/>
                <a:ea typeface="Tahoma"/>
                <a:cs typeface="Tahoma"/>
                <a:sym typeface="Tahoma"/>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 name="Google Shape;26;p4"/>
          <p:cNvSpPr txBox="1">
            <a:spLocks noGrp="1"/>
          </p:cNvSpPr>
          <p:nvPr>
            <p:ph type="body" idx="2"/>
          </p:nvPr>
        </p:nvSpPr>
        <p:spPr>
          <a:xfrm>
            <a:off x="5507101" y="1739455"/>
            <a:ext cx="4651629" cy="4991481"/>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707299" y="7088346"/>
            <a:ext cx="2073910" cy="149859"/>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800" b="0" i="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4"/>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4"/>
          <p:cNvSpPr txBox="1">
            <a:spLocks noGrp="1"/>
          </p:cNvSpPr>
          <p:nvPr>
            <p:ph type="sldNum" idx="12"/>
          </p:nvPr>
        </p:nvSpPr>
        <p:spPr>
          <a:xfrm>
            <a:off x="151790" y="7073724"/>
            <a:ext cx="200025" cy="168275"/>
          </a:xfrm>
          <a:prstGeom prst="rect">
            <a:avLst/>
          </a:prstGeom>
          <a:noFill/>
          <a:ln>
            <a:noFill/>
          </a:ln>
        </p:spPr>
        <p:txBody>
          <a:bodyPr spcFirstLastPara="1" wrap="square" lIns="0" tIns="0" rIns="0" bIns="0" anchor="t" anchorCtr="0">
            <a:spAutoFit/>
          </a:bodyPr>
          <a:lstStyle>
            <a:lvl1pPr marL="38735" marR="0" lvl="0"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1pPr>
            <a:lvl2pPr marL="38735" marR="0" lvl="1"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2pPr>
            <a:lvl3pPr marL="38735" marR="0" lvl="2"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3pPr>
            <a:lvl4pPr marL="38735" marR="0" lvl="3"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4pPr>
            <a:lvl5pPr marL="38735" marR="0" lvl="4"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5pPr>
            <a:lvl6pPr marL="38735" marR="0" lvl="5"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6pPr>
            <a:lvl7pPr marL="38735" marR="0" lvl="6"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7pPr>
            <a:lvl8pPr marL="38735" marR="0" lvl="7"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8pPr>
            <a:lvl9pPr marL="38735" marR="0" lvl="8"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9pPr>
          </a:lstStyle>
          <a:p>
            <a:pPr marL="38735"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707299" y="248245"/>
            <a:ext cx="2362200" cy="7778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2600" b="1" i="0">
                <a:solidFill>
                  <a:srgbClr val="10322B"/>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5"/>
          <p:cNvSpPr txBox="1">
            <a:spLocks noGrp="1"/>
          </p:cNvSpPr>
          <p:nvPr>
            <p:ph type="ftr" idx="11"/>
          </p:nvPr>
        </p:nvSpPr>
        <p:spPr>
          <a:xfrm>
            <a:off x="707299" y="7088346"/>
            <a:ext cx="2073910" cy="149859"/>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800" b="0" i="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5"/>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5"/>
          <p:cNvSpPr txBox="1">
            <a:spLocks noGrp="1"/>
          </p:cNvSpPr>
          <p:nvPr>
            <p:ph type="sldNum" idx="12"/>
          </p:nvPr>
        </p:nvSpPr>
        <p:spPr>
          <a:xfrm>
            <a:off x="151790" y="7073724"/>
            <a:ext cx="200025" cy="168275"/>
          </a:xfrm>
          <a:prstGeom prst="rect">
            <a:avLst/>
          </a:prstGeom>
          <a:noFill/>
          <a:ln>
            <a:noFill/>
          </a:ln>
        </p:spPr>
        <p:txBody>
          <a:bodyPr spcFirstLastPara="1" wrap="square" lIns="0" tIns="0" rIns="0" bIns="0" anchor="t" anchorCtr="0">
            <a:spAutoFit/>
          </a:bodyPr>
          <a:lstStyle>
            <a:lvl1pPr marL="38735" marR="0" lvl="0"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1pPr>
            <a:lvl2pPr marL="38735" marR="0" lvl="1"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2pPr>
            <a:lvl3pPr marL="38735" marR="0" lvl="2"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3pPr>
            <a:lvl4pPr marL="38735" marR="0" lvl="3"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4pPr>
            <a:lvl5pPr marL="38735" marR="0" lvl="4"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5pPr>
            <a:lvl6pPr marL="38735" marR="0" lvl="5"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6pPr>
            <a:lvl7pPr marL="38735" marR="0" lvl="6"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7pPr>
            <a:lvl8pPr marL="38735" marR="0" lvl="7"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8pPr>
            <a:lvl9pPr marL="38735" marR="0" lvl="8"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9pPr>
          </a:lstStyle>
          <a:p>
            <a:pPr marL="38735"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5"/>
        <p:cNvGrpSpPr/>
        <p:nvPr/>
      </p:nvGrpSpPr>
      <p:grpSpPr>
        <a:xfrm>
          <a:off x="0" y="0"/>
          <a:ext cx="0" cy="0"/>
          <a:chOff x="0" y="0"/>
          <a:chExt cx="0" cy="0"/>
        </a:xfrm>
      </p:grpSpPr>
      <p:sp>
        <p:nvSpPr>
          <p:cNvPr id="36" name="Google Shape;36;p6"/>
          <p:cNvSpPr txBox="1">
            <a:spLocks noGrp="1"/>
          </p:cNvSpPr>
          <p:nvPr>
            <p:ph type="ctrTitle"/>
          </p:nvPr>
        </p:nvSpPr>
        <p:spPr>
          <a:xfrm>
            <a:off x="802005" y="2344483"/>
            <a:ext cx="9089390" cy="1588198"/>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6"/>
          <p:cNvSpPr txBox="1">
            <a:spLocks noGrp="1"/>
          </p:cNvSpPr>
          <p:nvPr>
            <p:ph type="subTitle" idx="1"/>
          </p:nvPr>
        </p:nvSpPr>
        <p:spPr>
          <a:xfrm>
            <a:off x="1604010" y="4235196"/>
            <a:ext cx="7485380" cy="189071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707299" y="7088346"/>
            <a:ext cx="2073910" cy="149859"/>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800" b="0" i="0">
                <a:solidFill>
                  <a:schemeClr val="dk1"/>
                </a:solidFill>
                <a:latin typeface="Tahoma"/>
                <a:ea typeface="Tahoma"/>
                <a:cs typeface="Tahoma"/>
                <a:sym typeface="Tahom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6"/>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6"/>
          <p:cNvSpPr txBox="1">
            <a:spLocks noGrp="1"/>
          </p:cNvSpPr>
          <p:nvPr>
            <p:ph type="sldNum" idx="12"/>
          </p:nvPr>
        </p:nvSpPr>
        <p:spPr>
          <a:xfrm>
            <a:off x="151790" y="7073724"/>
            <a:ext cx="200025" cy="168275"/>
          </a:xfrm>
          <a:prstGeom prst="rect">
            <a:avLst/>
          </a:prstGeom>
          <a:noFill/>
          <a:ln>
            <a:noFill/>
          </a:ln>
        </p:spPr>
        <p:txBody>
          <a:bodyPr spcFirstLastPara="1" wrap="square" lIns="0" tIns="0" rIns="0" bIns="0" anchor="t" anchorCtr="0">
            <a:spAutoFit/>
          </a:bodyPr>
          <a:lstStyle>
            <a:lvl1pPr marL="38735" marR="0" lvl="0"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1pPr>
            <a:lvl2pPr marL="38735" marR="0" lvl="1"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2pPr>
            <a:lvl3pPr marL="38735" marR="0" lvl="2"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3pPr>
            <a:lvl4pPr marL="38735" marR="0" lvl="3"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4pPr>
            <a:lvl5pPr marL="38735" marR="0" lvl="4"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5pPr>
            <a:lvl6pPr marL="38735" marR="0" lvl="5"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6pPr>
            <a:lvl7pPr marL="38735" marR="0" lvl="6"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7pPr>
            <a:lvl8pPr marL="38735" marR="0" lvl="7"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8pPr>
            <a:lvl9pPr marL="38735" marR="0" lvl="8" indent="0" algn="l">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9pPr>
          </a:lstStyle>
          <a:p>
            <a:pPr marL="38735"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07299" y="248245"/>
            <a:ext cx="2362200" cy="777875"/>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2600" b="1" i="0" u="none" strike="noStrike" cap="none">
                <a:solidFill>
                  <a:srgbClr val="10322B"/>
                </a:solidFill>
                <a:latin typeface="Trebuchet MS"/>
                <a:ea typeface="Trebuchet MS"/>
                <a:cs typeface="Trebuchet MS"/>
                <a:sym typeface="Trebuchet M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711000" y="2606555"/>
            <a:ext cx="9676765" cy="4003675"/>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707299" y="7088346"/>
            <a:ext cx="2073910" cy="149859"/>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800" b="0" i="0" u="none" strike="noStrike" cap="none">
                <a:solidFill>
                  <a:schemeClr val="dk1"/>
                </a:solidFill>
                <a:latin typeface="Tahoma"/>
                <a:ea typeface="Tahoma"/>
                <a:cs typeface="Tahoma"/>
                <a:sym typeface="Tahom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151790" y="7073724"/>
            <a:ext cx="200025" cy="168275"/>
          </a:xfrm>
          <a:prstGeom prst="rect">
            <a:avLst/>
          </a:prstGeom>
          <a:noFill/>
          <a:ln>
            <a:noFill/>
          </a:ln>
        </p:spPr>
        <p:txBody>
          <a:bodyPr spcFirstLastPara="1" wrap="square" lIns="0" tIns="0" rIns="0" bIns="0" anchor="t" anchorCtr="0">
            <a:spAutoFit/>
          </a:bodyPr>
          <a:lstStyle>
            <a:lvl1pPr marL="38735" marR="0" lvl="0" indent="0" algn="l" rtl="0">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1pPr>
            <a:lvl2pPr marL="38735" marR="0" lvl="1" indent="0" algn="l" rtl="0">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2pPr>
            <a:lvl3pPr marL="38735" marR="0" lvl="2" indent="0" algn="l" rtl="0">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3pPr>
            <a:lvl4pPr marL="38735" marR="0" lvl="3" indent="0" algn="l" rtl="0">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4pPr>
            <a:lvl5pPr marL="38735" marR="0" lvl="4" indent="0" algn="l" rtl="0">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5pPr>
            <a:lvl6pPr marL="38735" marR="0" lvl="5" indent="0" algn="l" rtl="0">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6pPr>
            <a:lvl7pPr marL="38735" marR="0" lvl="6" indent="0" algn="l" rtl="0">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7pPr>
            <a:lvl8pPr marL="38735" marR="0" lvl="7" indent="0" algn="l" rtl="0">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8pPr>
            <a:lvl9pPr marL="38735" marR="0" lvl="8" indent="0" algn="l" rtl="0">
              <a:lnSpc>
                <a:spcPct val="100000"/>
              </a:lnSpc>
              <a:spcBef>
                <a:spcPts val="0"/>
              </a:spcBef>
              <a:spcAft>
                <a:spcPts val="0"/>
              </a:spcAft>
              <a:buClr>
                <a:srgbClr val="000000"/>
              </a:buClr>
              <a:buSzPts val="900"/>
              <a:buFont typeface="Arial"/>
              <a:buNone/>
              <a:defRPr sz="900" b="0" i="0" u="none" strike="noStrike" cap="none">
                <a:solidFill>
                  <a:srgbClr val="FFFFFF"/>
                </a:solidFill>
                <a:latin typeface="Tahoma"/>
                <a:ea typeface="Tahoma"/>
                <a:cs typeface="Tahoma"/>
                <a:sym typeface="Tahoma"/>
              </a:defRPr>
            </a:lvl9pPr>
          </a:lstStyle>
          <a:p>
            <a:pPr marL="38735" lvl="0" indent="0" algn="l"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44"/>
        <p:cNvGrpSpPr/>
        <p:nvPr/>
      </p:nvGrpSpPr>
      <p:grpSpPr>
        <a:xfrm>
          <a:off x="0" y="0"/>
          <a:ext cx="0" cy="0"/>
          <a:chOff x="0" y="0"/>
          <a:chExt cx="0" cy="0"/>
        </a:xfrm>
      </p:grpSpPr>
      <p:sp>
        <p:nvSpPr>
          <p:cNvPr id="45" name="Google Shape;45;p7"/>
          <p:cNvSpPr txBox="1"/>
          <p:nvPr/>
        </p:nvSpPr>
        <p:spPr>
          <a:xfrm>
            <a:off x="1020400" y="3272782"/>
            <a:ext cx="8650725" cy="890427"/>
          </a:xfrm>
          <a:prstGeom prst="rect">
            <a:avLst/>
          </a:prstGeom>
          <a:solidFill>
            <a:schemeClr val="lt1"/>
          </a:solidFill>
          <a:ln>
            <a:noFill/>
          </a:ln>
          <a:effectLst>
            <a:outerShdw blurRad="57150" dist="19050" dir="5400000" algn="bl" rotWithShape="0">
              <a:srgbClr val="000000">
                <a:alpha val="49020"/>
              </a:srgbClr>
            </a:outerShdw>
          </a:effectLst>
        </p:spPr>
        <p:txBody>
          <a:bodyPr spcFirstLastPara="1" wrap="square" lIns="0" tIns="210800" rIns="0" bIns="0" anchor="t" anchorCtr="0">
            <a:spAutoFit/>
          </a:bodyPr>
          <a:lstStyle/>
          <a:p>
            <a:pPr marL="0" lvl="0" indent="0" algn="ctr" rtl="0">
              <a:lnSpc>
                <a:spcPct val="115000"/>
              </a:lnSpc>
              <a:spcBef>
                <a:spcPts val="0"/>
              </a:spcBef>
              <a:spcAft>
                <a:spcPts val="0"/>
              </a:spcAft>
              <a:buSzPts val="1100"/>
              <a:buNone/>
            </a:pPr>
            <a:endParaRPr sz="4800" b="1" i="0" u="none" strike="noStrike" cap="none" dirty="0">
              <a:solidFill>
                <a:srgbClr val="FFFFFF"/>
              </a:solidFill>
              <a:latin typeface="Trebuchet MS"/>
              <a:ea typeface="Trebuchet MS"/>
              <a:cs typeface="Trebuchet MS"/>
              <a:sym typeface="Trebuchet MS"/>
            </a:endParaRPr>
          </a:p>
        </p:txBody>
      </p:sp>
      <p:pic>
        <p:nvPicPr>
          <p:cNvPr id="5" name="Picture 4">
            <a:extLst>
              <a:ext uri="{FF2B5EF4-FFF2-40B4-BE49-F238E27FC236}">
                <a16:creationId xmlns:a16="http://schemas.microsoft.com/office/drawing/2014/main" id="{A7BEF6C6-AD63-4CDA-8093-36B6ADAEE563}"/>
              </a:ext>
            </a:extLst>
          </p:cNvPr>
          <p:cNvPicPr>
            <a:picLocks noChangeAspect="1"/>
          </p:cNvPicPr>
          <p:nvPr/>
        </p:nvPicPr>
        <p:blipFill>
          <a:blip r:embed="rId3">
            <a:alphaModFix amt="50000"/>
          </a:blip>
          <a:stretch>
            <a:fillRect/>
          </a:stretch>
        </p:blipFill>
        <p:spPr>
          <a:xfrm>
            <a:off x="0" y="0"/>
            <a:ext cx="10693400" cy="7562850"/>
          </a:xfrm>
          <a:prstGeom prst="rect">
            <a:avLst/>
          </a:prstGeom>
        </p:spPr>
      </p:pic>
      <p:sp>
        <p:nvSpPr>
          <p:cNvPr id="48" name="Google Shape;48;p7"/>
          <p:cNvSpPr/>
          <p:nvPr/>
        </p:nvSpPr>
        <p:spPr>
          <a:xfrm>
            <a:off x="7783100" y="716023"/>
            <a:ext cx="334009" cy="100329"/>
          </a:xfrm>
          <a:custGeom>
            <a:avLst/>
            <a:gdLst/>
            <a:ahLst/>
            <a:cxnLst/>
            <a:rect l="l" t="t" r="r" b="b"/>
            <a:pathLst>
              <a:path w="334009" h="100329" extrusionOk="0">
                <a:moveTo>
                  <a:pt x="333413" y="0"/>
                </a:moveTo>
                <a:lnTo>
                  <a:pt x="0" y="0"/>
                </a:lnTo>
                <a:lnTo>
                  <a:pt x="0" y="100126"/>
                </a:lnTo>
                <a:lnTo>
                  <a:pt x="333413" y="100126"/>
                </a:lnTo>
                <a:lnTo>
                  <a:pt x="333413" y="0"/>
                </a:lnTo>
                <a:close/>
              </a:path>
            </a:pathLst>
          </a:custGeom>
          <a:solidFill>
            <a:srgbClr val="9C67A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9" name="Google Shape;49;p7"/>
          <p:cNvSpPr/>
          <p:nvPr/>
        </p:nvSpPr>
        <p:spPr>
          <a:xfrm>
            <a:off x="7783100" y="544446"/>
            <a:ext cx="334009" cy="100329"/>
          </a:xfrm>
          <a:custGeom>
            <a:avLst/>
            <a:gdLst/>
            <a:ahLst/>
            <a:cxnLst/>
            <a:rect l="l" t="t" r="r" b="b"/>
            <a:pathLst>
              <a:path w="334009" h="100329" extrusionOk="0">
                <a:moveTo>
                  <a:pt x="333413" y="0"/>
                </a:moveTo>
                <a:lnTo>
                  <a:pt x="0" y="0"/>
                </a:lnTo>
                <a:lnTo>
                  <a:pt x="0" y="100126"/>
                </a:lnTo>
                <a:lnTo>
                  <a:pt x="333413" y="100126"/>
                </a:lnTo>
                <a:lnTo>
                  <a:pt x="333413" y="0"/>
                </a:lnTo>
                <a:close/>
              </a:path>
            </a:pathLst>
          </a:custGeom>
          <a:solidFill>
            <a:srgbClr val="9C67A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50" name="Google Shape;50;p7"/>
          <p:cNvSpPr/>
          <p:nvPr/>
        </p:nvSpPr>
        <p:spPr>
          <a:xfrm>
            <a:off x="8169891" y="372894"/>
            <a:ext cx="334009" cy="443865"/>
          </a:xfrm>
          <a:custGeom>
            <a:avLst/>
            <a:gdLst/>
            <a:ahLst/>
            <a:cxnLst/>
            <a:rect l="l" t="t" r="r" b="b"/>
            <a:pathLst>
              <a:path w="334009" h="443865" extrusionOk="0">
                <a:moveTo>
                  <a:pt x="333413" y="0"/>
                </a:moveTo>
                <a:lnTo>
                  <a:pt x="0" y="0"/>
                </a:lnTo>
                <a:lnTo>
                  <a:pt x="0" y="100126"/>
                </a:lnTo>
                <a:lnTo>
                  <a:pt x="116573" y="100126"/>
                </a:lnTo>
                <a:lnTo>
                  <a:pt x="116573" y="443268"/>
                </a:lnTo>
                <a:lnTo>
                  <a:pt x="216687" y="443268"/>
                </a:lnTo>
                <a:lnTo>
                  <a:pt x="216687" y="100126"/>
                </a:lnTo>
                <a:lnTo>
                  <a:pt x="333248" y="100126"/>
                </a:lnTo>
                <a:lnTo>
                  <a:pt x="333413" y="0"/>
                </a:lnTo>
                <a:close/>
              </a:path>
            </a:pathLst>
          </a:custGeom>
          <a:solidFill>
            <a:srgbClr val="4F1B5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51" name="Google Shape;51;p7"/>
          <p:cNvSpPr/>
          <p:nvPr/>
        </p:nvSpPr>
        <p:spPr>
          <a:xfrm>
            <a:off x="7607279" y="372871"/>
            <a:ext cx="100329" cy="443865"/>
          </a:xfrm>
          <a:custGeom>
            <a:avLst/>
            <a:gdLst/>
            <a:ahLst/>
            <a:cxnLst/>
            <a:rect l="l" t="t" r="r" b="b"/>
            <a:pathLst>
              <a:path w="100329" h="443865" extrusionOk="0">
                <a:moveTo>
                  <a:pt x="100126" y="0"/>
                </a:moveTo>
                <a:lnTo>
                  <a:pt x="0" y="0"/>
                </a:lnTo>
                <a:lnTo>
                  <a:pt x="0" y="443280"/>
                </a:lnTo>
                <a:lnTo>
                  <a:pt x="100126" y="443280"/>
                </a:lnTo>
                <a:lnTo>
                  <a:pt x="100126" y="0"/>
                </a:lnTo>
                <a:close/>
              </a:path>
            </a:pathLst>
          </a:custGeom>
          <a:solidFill>
            <a:srgbClr val="4F1B5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52" name="Google Shape;52;p7"/>
          <p:cNvSpPr/>
          <p:nvPr/>
        </p:nvSpPr>
        <p:spPr>
          <a:xfrm>
            <a:off x="7783098" y="372871"/>
            <a:ext cx="334009" cy="100329"/>
          </a:xfrm>
          <a:custGeom>
            <a:avLst/>
            <a:gdLst/>
            <a:ahLst/>
            <a:cxnLst/>
            <a:rect l="l" t="t" r="r" b="b"/>
            <a:pathLst>
              <a:path w="334009" h="100329" extrusionOk="0">
                <a:moveTo>
                  <a:pt x="333400" y="0"/>
                </a:moveTo>
                <a:lnTo>
                  <a:pt x="0" y="0"/>
                </a:lnTo>
                <a:lnTo>
                  <a:pt x="0" y="100139"/>
                </a:lnTo>
                <a:lnTo>
                  <a:pt x="333400" y="100139"/>
                </a:lnTo>
                <a:lnTo>
                  <a:pt x="333400" y="0"/>
                </a:lnTo>
                <a:close/>
              </a:path>
            </a:pathLst>
          </a:custGeom>
          <a:solidFill>
            <a:srgbClr val="4F1B5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4" name="TextBox 3">
            <a:extLst>
              <a:ext uri="{FF2B5EF4-FFF2-40B4-BE49-F238E27FC236}">
                <a16:creationId xmlns:a16="http://schemas.microsoft.com/office/drawing/2014/main" id="{B800ED3C-42F6-E55D-B4ED-731EC4F8FBA0}"/>
              </a:ext>
            </a:extLst>
          </p:cNvPr>
          <p:cNvSpPr txBox="1"/>
          <p:nvPr/>
        </p:nvSpPr>
        <p:spPr>
          <a:xfrm>
            <a:off x="1429499" y="3406048"/>
            <a:ext cx="8154295" cy="611321"/>
          </a:xfrm>
          <a:prstGeom prst="rect">
            <a:avLst/>
          </a:prstGeom>
          <a:noFill/>
        </p:spPr>
        <p:txBody>
          <a:bodyPr wrap="square" rtlCol="0">
            <a:spAutoFit/>
          </a:bodyPr>
          <a:lstStyle/>
          <a:p>
            <a:pPr marL="0" lvl="0" indent="0" algn="ctr" rtl="0">
              <a:lnSpc>
                <a:spcPct val="115000"/>
              </a:lnSpc>
              <a:spcBef>
                <a:spcPts val="0"/>
              </a:spcBef>
              <a:spcAft>
                <a:spcPts val="0"/>
              </a:spcAft>
              <a:buSzPts val="1100"/>
              <a:buNone/>
            </a:pPr>
            <a:r>
              <a:rPr lang="en-US" sz="3200" b="1" i="0" u="none" strike="noStrike" cap="none" dirty="0">
                <a:solidFill>
                  <a:schemeClr val="dk1"/>
                </a:solidFill>
                <a:latin typeface="Trebuchet MS"/>
                <a:ea typeface="Trebuchet MS"/>
                <a:cs typeface="Trebuchet MS"/>
                <a:sym typeface="Trebuchet MS"/>
              </a:rPr>
              <a:t>DYNAMI</a:t>
            </a:r>
            <a:r>
              <a:rPr lang="en-US" sz="3200" b="1" dirty="0">
                <a:solidFill>
                  <a:schemeClr val="dk1"/>
                </a:solidFill>
                <a:latin typeface="Trebuchet MS"/>
                <a:ea typeface="Trebuchet MS"/>
                <a:cs typeface="Trebuchet MS"/>
                <a:sym typeface="Trebuchet MS"/>
              </a:rPr>
              <a:t>C WIRELESS CHARGING FOR EV</a:t>
            </a:r>
            <a:endParaRPr lang="en-US" sz="3200" b="1" i="0" u="none" strike="noStrike" cap="none" dirty="0">
              <a:solidFill>
                <a:srgbClr val="FFFFFF"/>
              </a:solidFill>
              <a:latin typeface="Trebuchet MS"/>
              <a:ea typeface="Trebuchet MS"/>
              <a:cs typeface="Trebuchet MS"/>
              <a:sym typeface="Trebuchet MS"/>
            </a:endParaRPr>
          </a:p>
        </p:txBody>
      </p:sp>
      <p:pic>
        <p:nvPicPr>
          <p:cNvPr id="47" name="Google Shape;47;p7"/>
          <p:cNvPicPr preferRelativeResize="0"/>
          <p:nvPr/>
        </p:nvPicPr>
        <p:blipFill rotWithShape="1">
          <a:blip r:embed="rId4">
            <a:alphaModFix/>
          </a:blip>
          <a:srcRect/>
          <a:stretch/>
        </p:blipFill>
        <p:spPr>
          <a:xfrm>
            <a:off x="8548031" y="533727"/>
            <a:ext cx="1939237" cy="321087"/>
          </a:xfrm>
          <a:prstGeom prst="rect">
            <a:avLst/>
          </a:prstGeom>
          <a:noFill/>
          <a:ln>
            <a:noFill/>
          </a:ln>
        </p:spPr>
      </p:pic>
      <p:pic>
        <p:nvPicPr>
          <p:cNvPr id="46" name="Google Shape;46;p7"/>
          <p:cNvPicPr preferRelativeResize="0"/>
          <p:nvPr/>
        </p:nvPicPr>
        <p:blipFill rotWithShape="1">
          <a:blip r:embed="rId5">
            <a:alphaModFix/>
          </a:blip>
          <a:srcRect/>
          <a:stretch/>
        </p:blipFill>
        <p:spPr>
          <a:xfrm>
            <a:off x="413025" y="372888"/>
            <a:ext cx="1016474" cy="10164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56"/>
        <p:cNvGrpSpPr/>
        <p:nvPr/>
      </p:nvGrpSpPr>
      <p:grpSpPr>
        <a:xfrm>
          <a:off x="0" y="0"/>
          <a:ext cx="0" cy="0"/>
          <a:chOff x="0" y="0"/>
          <a:chExt cx="0" cy="0"/>
        </a:xfrm>
      </p:grpSpPr>
      <p:sp>
        <p:nvSpPr>
          <p:cNvPr id="57" name="Google Shape;57;p8"/>
          <p:cNvSpPr/>
          <p:nvPr/>
        </p:nvSpPr>
        <p:spPr>
          <a:xfrm>
            <a:off x="0" y="0"/>
            <a:ext cx="504190" cy="7560309"/>
          </a:xfrm>
          <a:custGeom>
            <a:avLst/>
            <a:gdLst/>
            <a:ahLst/>
            <a:cxnLst/>
            <a:rect l="l" t="t" r="r" b="b"/>
            <a:pathLst>
              <a:path w="504190" h="7560309" extrusionOk="0">
                <a:moveTo>
                  <a:pt x="0" y="7560005"/>
                </a:moveTo>
                <a:lnTo>
                  <a:pt x="503999" y="7560005"/>
                </a:lnTo>
                <a:lnTo>
                  <a:pt x="503999" y="0"/>
                </a:lnTo>
                <a:lnTo>
                  <a:pt x="0" y="0"/>
                </a:lnTo>
                <a:lnTo>
                  <a:pt x="0" y="7560005"/>
                </a:lnTo>
                <a:close/>
              </a:path>
            </a:pathLst>
          </a:custGeom>
          <a:solidFill>
            <a:srgbClr val="4F1B5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58" name="Google Shape;58;p8"/>
          <p:cNvSpPr txBox="1"/>
          <p:nvPr/>
        </p:nvSpPr>
        <p:spPr>
          <a:xfrm rot="-5400000">
            <a:off x="-695525" y="5352675"/>
            <a:ext cx="1928700" cy="196200"/>
          </a:xfrm>
          <a:prstGeom prst="rect">
            <a:avLst/>
          </a:prstGeom>
          <a:noFill/>
          <a:ln>
            <a:noFill/>
          </a:ln>
        </p:spPr>
        <p:txBody>
          <a:bodyPr spcFirstLastPara="1" wrap="square" lIns="0" tIns="11425" rIns="0" bIns="0" anchor="t" anchorCtr="0">
            <a:spAutoFit/>
          </a:bodyPr>
          <a:lstStyle/>
          <a:p>
            <a:pPr marL="0" marR="0" lvl="0" indent="0" algn="l" rtl="0">
              <a:lnSpc>
                <a:spcPct val="100000"/>
              </a:lnSpc>
              <a:spcBef>
                <a:spcPts val="0"/>
              </a:spcBef>
              <a:spcAft>
                <a:spcPts val="0"/>
              </a:spcAft>
              <a:buNone/>
            </a:pPr>
            <a:r>
              <a:rPr lang="en-US" sz="1200" b="0" i="0" u="none" strike="noStrike" cap="none">
                <a:solidFill>
                  <a:srgbClr val="FFFFFF"/>
                </a:solidFill>
                <a:latin typeface="Tahoma"/>
                <a:ea typeface="Tahoma"/>
                <a:cs typeface="Tahoma"/>
                <a:sym typeface="Tahoma"/>
              </a:rPr>
              <a:t>Mentor Details</a:t>
            </a:r>
            <a:endParaRPr sz="1400" b="0" i="0" u="none" strike="noStrike" cap="none">
              <a:solidFill>
                <a:srgbClr val="000000"/>
              </a:solidFill>
              <a:latin typeface="Arial"/>
              <a:ea typeface="Arial"/>
              <a:cs typeface="Arial"/>
              <a:sym typeface="Arial"/>
            </a:endParaRPr>
          </a:p>
        </p:txBody>
      </p:sp>
      <p:sp>
        <p:nvSpPr>
          <p:cNvPr id="59" name="Google Shape;59;p8"/>
          <p:cNvSpPr/>
          <p:nvPr/>
        </p:nvSpPr>
        <p:spPr>
          <a:xfrm>
            <a:off x="111836" y="360006"/>
            <a:ext cx="280670" cy="228600"/>
          </a:xfrm>
          <a:custGeom>
            <a:avLst/>
            <a:gdLst/>
            <a:ahLst/>
            <a:cxnLst/>
            <a:rect l="l" t="t" r="r" b="b"/>
            <a:pathLst>
              <a:path w="280670" h="228600" extrusionOk="0">
                <a:moveTo>
                  <a:pt x="280339" y="144259"/>
                </a:moveTo>
                <a:lnTo>
                  <a:pt x="0" y="144259"/>
                </a:lnTo>
                <a:lnTo>
                  <a:pt x="0" y="228447"/>
                </a:lnTo>
                <a:lnTo>
                  <a:pt x="280339" y="228447"/>
                </a:lnTo>
                <a:lnTo>
                  <a:pt x="280339" y="144259"/>
                </a:lnTo>
                <a:close/>
              </a:path>
              <a:path w="280670" h="228600" extrusionOk="0">
                <a:moveTo>
                  <a:pt x="280339" y="0"/>
                </a:moveTo>
                <a:lnTo>
                  <a:pt x="0" y="0"/>
                </a:lnTo>
                <a:lnTo>
                  <a:pt x="0" y="84188"/>
                </a:lnTo>
                <a:lnTo>
                  <a:pt x="280339" y="84188"/>
                </a:lnTo>
                <a:lnTo>
                  <a:pt x="280339" y="0"/>
                </a:lnTo>
                <a:close/>
              </a:path>
            </a:pathLst>
          </a:custGeom>
          <a:solidFill>
            <a:srgbClr val="9C67A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60" name="Google Shape;60;p8"/>
          <p:cNvSpPr txBox="1"/>
          <p:nvPr/>
        </p:nvSpPr>
        <p:spPr>
          <a:xfrm>
            <a:off x="174099" y="7073724"/>
            <a:ext cx="155700" cy="150000"/>
          </a:xfrm>
          <a:prstGeom prst="rect">
            <a:avLst/>
          </a:prstGeom>
          <a:noFill/>
          <a:ln>
            <a:noFill/>
          </a:ln>
        </p:spPr>
        <p:txBody>
          <a:bodyPr spcFirstLastPara="1" wrap="square" lIns="0" tIns="11425" rIns="0" bIns="0" anchor="t" anchorCtr="0">
            <a:spAutoFit/>
          </a:bodyPr>
          <a:lstStyle/>
          <a:p>
            <a:pPr marL="1270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FFFFFF"/>
                </a:solidFill>
                <a:latin typeface="Tahoma"/>
                <a:ea typeface="Tahoma"/>
                <a:cs typeface="Tahoma"/>
                <a:sym typeface="Tahoma"/>
              </a:rPr>
              <a:t>08</a:t>
            </a:r>
            <a:endParaRPr sz="1400" b="0" i="0" u="none" strike="noStrike" cap="none">
              <a:solidFill>
                <a:srgbClr val="000000"/>
              </a:solidFill>
              <a:latin typeface="Arial"/>
              <a:ea typeface="Arial"/>
              <a:cs typeface="Arial"/>
              <a:sym typeface="Arial"/>
            </a:endParaRPr>
          </a:p>
        </p:txBody>
      </p:sp>
      <p:sp>
        <p:nvSpPr>
          <p:cNvPr id="61" name="Google Shape;61;p8"/>
          <p:cNvSpPr txBox="1"/>
          <p:nvPr/>
        </p:nvSpPr>
        <p:spPr>
          <a:xfrm>
            <a:off x="745033" y="505391"/>
            <a:ext cx="9203333" cy="67707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4F1B59"/>
                </a:solidFill>
                <a:latin typeface="Trebuchet MS"/>
                <a:ea typeface="Trebuchet MS"/>
                <a:cs typeface="Trebuchet MS"/>
                <a:sym typeface="Trebuchet MS"/>
              </a:rPr>
              <a:t>Mentor</a:t>
            </a:r>
            <a:r>
              <a:rPr lang="en-US" sz="3200" b="1" dirty="0">
                <a:solidFill>
                  <a:srgbClr val="4F1B59"/>
                </a:solidFill>
                <a:latin typeface="Trebuchet MS"/>
                <a:ea typeface="Trebuchet MS"/>
                <a:cs typeface="Trebuchet MS"/>
                <a:sym typeface="Trebuchet MS"/>
              </a:rPr>
              <a:t>/Mentee Details</a:t>
            </a:r>
            <a:r>
              <a:rPr lang="en-US" sz="3200" b="1" i="0" u="none" strike="noStrike" cap="none" dirty="0">
                <a:solidFill>
                  <a:srgbClr val="4F1B59"/>
                </a:solidFill>
                <a:latin typeface="Trebuchet MS"/>
                <a:ea typeface="Trebuchet MS"/>
                <a:cs typeface="Trebuchet MS"/>
                <a:sym typeface="Trebuchet MS"/>
              </a:rPr>
              <a:t>:</a:t>
            </a:r>
            <a:endParaRPr sz="1400" b="0" i="0" u="none" strike="noStrike" cap="none" dirty="0">
              <a:solidFill>
                <a:srgbClr val="000000"/>
              </a:solidFill>
              <a:latin typeface="Arial"/>
              <a:ea typeface="Arial"/>
              <a:cs typeface="Arial"/>
              <a:sym typeface="Arial"/>
            </a:endParaRPr>
          </a:p>
        </p:txBody>
      </p:sp>
      <p:sp>
        <p:nvSpPr>
          <p:cNvPr id="62" name="Google Shape;62;p8"/>
          <p:cNvSpPr txBox="1"/>
          <p:nvPr/>
        </p:nvSpPr>
        <p:spPr>
          <a:xfrm>
            <a:off x="503898" y="1398727"/>
            <a:ext cx="8735400" cy="5939400"/>
          </a:xfrm>
          <a:prstGeom prst="rect">
            <a:avLst/>
          </a:prstGeom>
          <a:noFill/>
          <a:ln>
            <a:noFill/>
          </a:ln>
        </p:spPr>
        <p:txBody>
          <a:bodyPr spcFirstLastPara="1" wrap="square" lIns="91425" tIns="91425" rIns="91425" bIns="91425" anchor="t" anchorCtr="0">
            <a:noAutofit/>
          </a:bodyPr>
          <a:lstStyle/>
          <a:p>
            <a:pPr marL="457200" marR="0" lvl="0" indent="0" algn="l" rtl="0">
              <a:lnSpc>
                <a:spcPct val="100000"/>
              </a:lnSpc>
              <a:spcBef>
                <a:spcPts val="0"/>
              </a:spcBef>
              <a:spcAft>
                <a:spcPts val="0"/>
              </a:spcAft>
              <a:buNone/>
            </a:pPr>
            <a:br>
              <a:rPr lang="en-US" sz="1900" b="0" i="0" u="none" strike="noStrike" cap="none" dirty="0">
                <a:solidFill>
                  <a:srgbClr val="000000"/>
                </a:solidFill>
                <a:latin typeface="Tahoma"/>
                <a:ea typeface="Tahoma"/>
                <a:cs typeface="Tahoma"/>
                <a:sym typeface="Tahoma"/>
              </a:rPr>
            </a:br>
            <a:r>
              <a:rPr lang="en-US" sz="2400" b="0" i="0" u="none" strike="noStrike" cap="none" dirty="0">
                <a:solidFill>
                  <a:srgbClr val="000000"/>
                </a:solidFill>
                <a:latin typeface="Tahoma"/>
                <a:ea typeface="Tahoma"/>
                <a:cs typeface="Tahoma"/>
                <a:sym typeface="Tahoma"/>
              </a:rPr>
              <a:t>MENTOR : T. Nikshitha</a:t>
            </a:r>
          </a:p>
          <a:p>
            <a:pPr marL="457200" marR="0" lvl="0" indent="0" algn="l" rtl="0">
              <a:lnSpc>
                <a:spcPct val="100000"/>
              </a:lnSpc>
              <a:spcBef>
                <a:spcPts val="0"/>
              </a:spcBef>
              <a:spcAft>
                <a:spcPts val="0"/>
              </a:spcAft>
              <a:buNone/>
            </a:pPr>
            <a:endParaRPr lang="en-US" sz="2400" dirty="0">
              <a:latin typeface="Tahoma"/>
              <a:ea typeface="Tahoma"/>
              <a:cs typeface="Tahoma"/>
              <a:sym typeface="Tahoma"/>
            </a:endParaRPr>
          </a:p>
          <a:p>
            <a:pPr marL="457200" marR="0" lvl="0" indent="0" algn="l" rtl="0">
              <a:lnSpc>
                <a:spcPct val="100000"/>
              </a:lnSpc>
              <a:spcBef>
                <a:spcPts val="0"/>
              </a:spcBef>
              <a:spcAft>
                <a:spcPts val="0"/>
              </a:spcAft>
              <a:buNone/>
            </a:pPr>
            <a:r>
              <a:rPr lang="en-US" sz="2400" b="0" i="0" u="none" strike="noStrike" cap="none" dirty="0">
                <a:solidFill>
                  <a:srgbClr val="000000"/>
                </a:solidFill>
                <a:latin typeface="Tahoma"/>
                <a:ea typeface="Tahoma"/>
                <a:cs typeface="Tahoma"/>
                <a:sym typeface="Tahoma"/>
              </a:rPr>
              <a:t>MENTEES: Adarsh Akshat</a:t>
            </a:r>
          </a:p>
          <a:p>
            <a:pPr marL="457200" marR="0" lvl="0" indent="0" algn="l" rtl="0">
              <a:lnSpc>
                <a:spcPct val="100000"/>
              </a:lnSpc>
              <a:spcBef>
                <a:spcPts val="0"/>
              </a:spcBef>
              <a:spcAft>
                <a:spcPts val="0"/>
              </a:spcAft>
              <a:buNone/>
            </a:pPr>
            <a:r>
              <a:rPr lang="en-US" sz="2400" dirty="0">
                <a:latin typeface="Tahoma"/>
                <a:ea typeface="Tahoma"/>
                <a:cs typeface="Tahoma"/>
                <a:sym typeface="Tahoma"/>
              </a:rPr>
              <a:t>                Meghana Rajashekar</a:t>
            </a:r>
          </a:p>
          <a:p>
            <a:pPr marL="457200" marR="0" lvl="0" indent="0" algn="l" rtl="0">
              <a:lnSpc>
                <a:spcPct val="100000"/>
              </a:lnSpc>
              <a:spcBef>
                <a:spcPts val="0"/>
              </a:spcBef>
              <a:spcAft>
                <a:spcPts val="0"/>
              </a:spcAft>
              <a:buNone/>
            </a:pPr>
            <a:r>
              <a:rPr lang="en-US" sz="2400" b="0" i="0" u="none" strike="noStrike" cap="none" dirty="0">
                <a:solidFill>
                  <a:srgbClr val="000000"/>
                </a:solidFill>
                <a:latin typeface="Tahoma"/>
                <a:ea typeface="Tahoma"/>
                <a:cs typeface="Tahoma"/>
                <a:sym typeface="Tahoma"/>
              </a:rPr>
              <a:t>                Rewanshi               </a:t>
            </a:r>
            <a:endParaRPr sz="2400" b="0" i="0" u="none" strike="noStrike" cap="none" dirty="0">
              <a:solidFill>
                <a:srgbClr val="000000"/>
              </a:solidFill>
              <a:latin typeface="Tahoma"/>
              <a:ea typeface="Tahoma"/>
              <a:cs typeface="Tahoma"/>
              <a:sym typeface="Tahom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66"/>
        <p:cNvGrpSpPr/>
        <p:nvPr/>
      </p:nvGrpSpPr>
      <p:grpSpPr>
        <a:xfrm>
          <a:off x="0" y="0"/>
          <a:ext cx="0" cy="0"/>
          <a:chOff x="0" y="0"/>
          <a:chExt cx="0" cy="0"/>
        </a:xfrm>
      </p:grpSpPr>
      <p:sp>
        <p:nvSpPr>
          <p:cNvPr id="67" name="Google Shape;67;p9"/>
          <p:cNvSpPr/>
          <p:nvPr/>
        </p:nvSpPr>
        <p:spPr>
          <a:xfrm>
            <a:off x="0" y="0"/>
            <a:ext cx="504190" cy="7560309"/>
          </a:xfrm>
          <a:custGeom>
            <a:avLst/>
            <a:gdLst/>
            <a:ahLst/>
            <a:cxnLst/>
            <a:rect l="l" t="t" r="r" b="b"/>
            <a:pathLst>
              <a:path w="504190" h="7560309" extrusionOk="0">
                <a:moveTo>
                  <a:pt x="0" y="7560005"/>
                </a:moveTo>
                <a:lnTo>
                  <a:pt x="503999" y="7560005"/>
                </a:lnTo>
                <a:lnTo>
                  <a:pt x="503999" y="0"/>
                </a:lnTo>
                <a:lnTo>
                  <a:pt x="0" y="0"/>
                </a:lnTo>
                <a:lnTo>
                  <a:pt x="0" y="7560005"/>
                </a:lnTo>
                <a:close/>
              </a:path>
            </a:pathLst>
          </a:custGeom>
          <a:solidFill>
            <a:srgbClr val="4F1B5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68" name="Google Shape;68;p9"/>
          <p:cNvSpPr txBox="1"/>
          <p:nvPr/>
        </p:nvSpPr>
        <p:spPr>
          <a:xfrm rot="-5400000">
            <a:off x="-695525" y="5352675"/>
            <a:ext cx="1928700" cy="196200"/>
          </a:xfrm>
          <a:prstGeom prst="rect">
            <a:avLst/>
          </a:prstGeom>
          <a:noFill/>
          <a:ln>
            <a:noFill/>
          </a:ln>
        </p:spPr>
        <p:txBody>
          <a:bodyPr spcFirstLastPara="1" wrap="square" lIns="0" tIns="11425" rIns="0" bIns="0" anchor="t" anchorCtr="0">
            <a:spAutoFit/>
          </a:bodyPr>
          <a:lstStyle/>
          <a:p>
            <a:pPr marL="0" marR="0" lvl="0" indent="0" algn="l" rtl="0">
              <a:lnSpc>
                <a:spcPct val="100000"/>
              </a:lnSpc>
              <a:spcBef>
                <a:spcPts val="0"/>
              </a:spcBef>
              <a:spcAft>
                <a:spcPts val="0"/>
              </a:spcAft>
              <a:buNone/>
            </a:pPr>
            <a:r>
              <a:rPr lang="en-US" sz="1200" b="0" i="0" u="none" strike="noStrike" cap="none">
                <a:solidFill>
                  <a:srgbClr val="FFFFFF"/>
                </a:solidFill>
                <a:latin typeface="Tahoma"/>
                <a:ea typeface="Tahoma"/>
                <a:cs typeface="Tahoma"/>
                <a:sym typeface="Tahoma"/>
              </a:rPr>
              <a:t>Problem Statement</a:t>
            </a:r>
            <a:endParaRPr sz="1400" b="0" i="0" u="none" strike="noStrike" cap="none">
              <a:solidFill>
                <a:srgbClr val="000000"/>
              </a:solidFill>
              <a:latin typeface="Arial"/>
              <a:ea typeface="Arial"/>
              <a:cs typeface="Arial"/>
              <a:sym typeface="Arial"/>
            </a:endParaRPr>
          </a:p>
        </p:txBody>
      </p:sp>
      <p:sp>
        <p:nvSpPr>
          <p:cNvPr id="69" name="Google Shape;69;p9"/>
          <p:cNvSpPr/>
          <p:nvPr/>
        </p:nvSpPr>
        <p:spPr>
          <a:xfrm>
            <a:off x="111836" y="360006"/>
            <a:ext cx="280670" cy="228600"/>
          </a:xfrm>
          <a:custGeom>
            <a:avLst/>
            <a:gdLst/>
            <a:ahLst/>
            <a:cxnLst/>
            <a:rect l="l" t="t" r="r" b="b"/>
            <a:pathLst>
              <a:path w="280670" h="228600" extrusionOk="0">
                <a:moveTo>
                  <a:pt x="280339" y="144259"/>
                </a:moveTo>
                <a:lnTo>
                  <a:pt x="0" y="144259"/>
                </a:lnTo>
                <a:lnTo>
                  <a:pt x="0" y="228447"/>
                </a:lnTo>
                <a:lnTo>
                  <a:pt x="280339" y="228447"/>
                </a:lnTo>
                <a:lnTo>
                  <a:pt x="280339" y="144259"/>
                </a:lnTo>
                <a:close/>
              </a:path>
              <a:path w="280670" h="228600" extrusionOk="0">
                <a:moveTo>
                  <a:pt x="280339" y="0"/>
                </a:moveTo>
                <a:lnTo>
                  <a:pt x="0" y="0"/>
                </a:lnTo>
                <a:lnTo>
                  <a:pt x="0" y="84188"/>
                </a:lnTo>
                <a:lnTo>
                  <a:pt x="280339" y="84188"/>
                </a:lnTo>
                <a:lnTo>
                  <a:pt x="280339" y="0"/>
                </a:lnTo>
                <a:close/>
              </a:path>
            </a:pathLst>
          </a:custGeom>
          <a:solidFill>
            <a:srgbClr val="9C67A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70" name="Google Shape;70;p9"/>
          <p:cNvSpPr txBox="1"/>
          <p:nvPr/>
        </p:nvSpPr>
        <p:spPr>
          <a:xfrm>
            <a:off x="174099" y="7073724"/>
            <a:ext cx="155700" cy="150000"/>
          </a:xfrm>
          <a:prstGeom prst="rect">
            <a:avLst/>
          </a:prstGeom>
          <a:noFill/>
          <a:ln>
            <a:noFill/>
          </a:ln>
        </p:spPr>
        <p:txBody>
          <a:bodyPr spcFirstLastPara="1" wrap="square" lIns="0" tIns="11425" rIns="0" bIns="0" anchor="t" anchorCtr="0">
            <a:spAutoFit/>
          </a:bodyPr>
          <a:lstStyle/>
          <a:p>
            <a:pPr marL="1270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FFFFFF"/>
                </a:solidFill>
                <a:latin typeface="Tahoma"/>
                <a:ea typeface="Tahoma"/>
                <a:cs typeface="Tahoma"/>
                <a:sym typeface="Tahoma"/>
              </a:rPr>
              <a:t>01</a:t>
            </a:r>
            <a:endParaRPr sz="900" b="0" i="0" u="none" strike="noStrike" cap="none">
              <a:solidFill>
                <a:srgbClr val="000000"/>
              </a:solidFill>
              <a:latin typeface="Tahoma"/>
              <a:ea typeface="Tahoma"/>
              <a:cs typeface="Tahoma"/>
              <a:sym typeface="Tahoma"/>
            </a:endParaRPr>
          </a:p>
        </p:txBody>
      </p:sp>
      <p:sp>
        <p:nvSpPr>
          <p:cNvPr id="71" name="Google Shape;71;p9"/>
          <p:cNvSpPr txBox="1"/>
          <p:nvPr/>
        </p:nvSpPr>
        <p:spPr>
          <a:xfrm>
            <a:off x="842469" y="588606"/>
            <a:ext cx="7421100" cy="67707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US" sz="3200" b="1" dirty="0">
                <a:solidFill>
                  <a:srgbClr val="4F1B59"/>
                </a:solidFill>
                <a:latin typeface="Trebuchet MS"/>
                <a:ea typeface="Trebuchet MS"/>
                <a:cs typeface="Trebuchet MS"/>
                <a:sym typeface="Trebuchet MS"/>
              </a:rPr>
              <a:t>Introduction </a:t>
            </a:r>
            <a:r>
              <a:rPr lang="en-US" sz="3200" b="1" i="0" u="none" strike="noStrike" cap="none" dirty="0">
                <a:solidFill>
                  <a:srgbClr val="4F1B59"/>
                </a:solidFill>
                <a:latin typeface="Trebuchet MS"/>
                <a:ea typeface="Trebuchet MS"/>
                <a:cs typeface="Trebuchet MS"/>
                <a:sym typeface="Trebuchet MS"/>
              </a:rPr>
              <a:t>:</a:t>
            </a:r>
            <a:endParaRPr sz="3200" b="1" i="0" u="none" strike="noStrike" cap="none" dirty="0">
              <a:solidFill>
                <a:srgbClr val="4F1B59"/>
              </a:solidFill>
              <a:latin typeface="Trebuchet MS"/>
              <a:ea typeface="Trebuchet MS"/>
              <a:cs typeface="Trebuchet MS"/>
              <a:sym typeface="Trebuchet MS"/>
            </a:endParaRPr>
          </a:p>
        </p:txBody>
      </p:sp>
      <p:sp>
        <p:nvSpPr>
          <p:cNvPr id="72" name="Google Shape;72;p9"/>
          <p:cNvSpPr txBox="1"/>
          <p:nvPr/>
        </p:nvSpPr>
        <p:spPr>
          <a:xfrm>
            <a:off x="674915" y="1284324"/>
            <a:ext cx="7756209" cy="5939400"/>
          </a:xfrm>
          <a:prstGeom prst="rect">
            <a:avLst/>
          </a:prstGeom>
          <a:noFill/>
          <a:ln>
            <a:noFill/>
          </a:ln>
        </p:spPr>
        <p:txBody>
          <a:bodyPr spcFirstLastPara="1" wrap="square" lIns="91425" tIns="91425" rIns="91425" bIns="91425" anchor="t" anchorCtr="0">
            <a:noAutofit/>
          </a:bodyPr>
          <a:lstStyle/>
          <a:p>
            <a:pPr marL="107950" lvl="0" algn="l" rtl="0">
              <a:spcBef>
                <a:spcPts val="0"/>
              </a:spcBef>
              <a:spcAft>
                <a:spcPts val="0"/>
              </a:spcAft>
              <a:buSzPts val="1900"/>
            </a:pPr>
            <a:r>
              <a:rPr lang="en-US" sz="2000" dirty="0">
                <a:effectLst/>
                <a:latin typeface="Arial" panose="020B0604020202020204" pitchFamily="34" charset="0"/>
                <a:ea typeface="Arial" panose="020B0604020202020204" pitchFamily="34" charset="0"/>
              </a:rPr>
              <a:t>The increasing adoption of electric vehicles (EVs) highlights the need for more convenient and efficient charging methods. Traditional plug-in charging systems for electric vehicles (EVs) are often inconvenient and prone to wear, prompting interest in wireless charging solutions. Wireless charging can eliminate the need for physical connectors, making charging more efficient and seamless. However, key challenges include optimizing power transfer efficiency, ensuring safe operation, and integrating with existing infrastructure</a:t>
            </a:r>
            <a:endParaRPr lang="en-US" sz="2400" b="0" i="0" u="none" strike="noStrike" cap="none" dirty="0">
              <a:solidFill>
                <a:srgbClr val="000000"/>
              </a:solidFill>
              <a:latin typeface="Tahoma"/>
              <a:ea typeface="Tahoma"/>
              <a:cs typeface="Tahoma"/>
              <a:sym typeface="Tahom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76"/>
        <p:cNvGrpSpPr/>
        <p:nvPr/>
      </p:nvGrpSpPr>
      <p:grpSpPr>
        <a:xfrm>
          <a:off x="0" y="0"/>
          <a:ext cx="0" cy="0"/>
          <a:chOff x="0" y="0"/>
          <a:chExt cx="0" cy="0"/>
        </a:xfrm>
      </p:grpSpPr>
      <p:sp>
        <p:nvSpPr>
          <p:cNvPr id="77" name="Google Shape;77;p10"/>
          <p:cNvSpPr/>
          <p:nvPr/>
        </p:nvSpPr>
        <p:spPr>
          <a:xfrm>
            <a:off x="0" y="0"/>
            <a:ext cx="504190" cy="7560309"/>
          </a:xfrm>
          <a:custGeom>
            <a:avLst/>
            <a:gdLst/>
            <a:ahLst/>
            <a:cxnLst/>
            <a:rect l="l" t="t" r="r" b="b"/>
            <a:pathLst>
              <a:path w="504190" h="7560309" extrusionOk="0">
                <a:moveTo>
                  <a:pt x="0" y="7560005"/>
                </a:moveTo>
                <a:lnTo>
                  <a:pt x="503999" y="7560005"/>
                </a:lnTo>
                <a:lnTo>
                  <a:pt x="503999" y="0"/>
                </a:lnTo>
                <a:lnTo>
                  <a:pt x="0" y="0"/>
                </a:lnTo>
                <a:lnTo>
                  <a:pt x="0" y="7560005"/>
                </a:lnTo>
                <a:close/>
              </a:path>
            </a:pathLst>
          </a:custGeom>
          <a:solidFill>
            <a:srgbClr val="4F1B5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78" name="Google Shape;78;p10"/>
          <p:cNvSpPr txBox="1"/>
          <p:nvPr/>
        </p:nvSpPr>
        <p:spPr>
          <a:xfrm rot="-5400000">
            <a:off x="-695525" y="5352675"/>
            <a:ext cx="1928700" cy="196200"/>
          </a:xfrm>
          <a:prstGeom prst="rect">
            <a:avLst/>
          </a:prstGeom>
          <a:noFill/>
          <a:ln>
            <a:noFill/>
          </a:ln>
        </p:spPr>
        <p:txBody>
          <a:bodyPr spcFirstLastPara="1" wrap="square" lIns="0" tIns="11425" rIns="0" bIns="0" anchor="t" anchorCtr="0">
            <a:spAutoFit/>
          </a:bodyPr>
          <a:lstStyle/>
          <a:p>
            <a:pPr marL="0" marR="0" lvl="0" indent="0" algn="l" rtl="0">
              <a:lnSpc>
                <a:spcPct val="100000"/>
              </a:lnSpc>
              <a:spcBef>
                <a:spcPts val="0"/>
              </a:spcBef>
              <a:spcAft>
                <a:spcPts val="0"/>
              </a:spcAft>
              <a:buNone/>
            </a:pPr>
            <a:r>
              <a:rPr lang="en-US" sz="1200" b="0" i="0" u="none" strike="noStrike" cap="none">
                <a:solidFill>
                  <a:srgbClr val="FFFFFF"/>
                </a:solidFill>
                <a:latin typeface="Tahoma"/>
                <a:ea typeface="Tahoma"/>
                <a:cs typeface="Tahoma"/>
                <a:sym typeface="Tahoma"/>
              </a:rPr>
              <a:t>Problem Statement</a:t>
            </a:r>
            <a:endParaRPr sz="1400" b="0" i="0" u="none" strike="noStrike" cap="none">
              <a:solidFill>
                <a:srgbClr val="000000"/>
              </a:solidFill>
              <a:latin typeface="Arial"/>
              <a:ea typeface="Arial"/>
              <a:cs typeface="Arial"/>
              <a:sym typeface="Arial"/>
            </a:endParaRPr>
          </a:p>
        </p:txBody>
      </p:sp>
      <p:sp>
        <p:nvSpPr>
          <p:cNvPr id="79" name="Google Shape;79;p10"/>
          <p:cNvSpPr/>
          <p:nvPr/>
        </p:nvSpPr>
        <p:spPr>
          <a:xfrm>
            <a:off x="111836" y="360006"/>
            <a:ext cx="280670" cy="228600"/>
          </a:xfrm>
          <a:custGeom>
            <a:avLst/>
            <a:gdLst/>
            <a:ahLst/>
            <a:cxnLst/>
            <a:rect l="l" t="t" r="r" b="b"/>
            <a:pathLst>
              <a:path w="280670" h="228600" extrusionOk="0">
                <a:moveTo>
                  <a:pt x="280339" y="144259"/>
                </a:moveTo>
                <a:lnTo>
                  <a:pt x="0" y="144259"/>
                </a:lnTo>
                <a:lnTo>
                  <a:pt x="0" y="228447"/>
                </a:lnTo>
                <a:lnTo>
                  <a:pt x="280339" y="228447"/>
                </a:lnTo>
                <a:lnTo>
                  <a:pt x="280339" y="144259"/>
                </a:lnTo>
                <a:close/>
              </a:path>
              <a:path w="280670" h="228600" extrusionOk="0">
                <a:moveTo>
                  <a:pt x="280339" y="0"/>
                </a:moveTo>
                <a:lnTo>
                  <a:pt x="0" y="0"/>
                </a:lnTo>
                <a:lnTo>
                  <a:pt x="0" y="84188"/>
                </a:lnTo>
                <a:lnTo>
                  <a:pt x="280339" y="84188"/>
                </a:lnTo>
                <a:lnTo>
                  <a:pt x="280339" y="0"/>
                </a:lnTo>
                <a:close/>
              </a:path>
            </a:pathLst>
          </a:custGeom>
          <a:solidFill>
            <a:srgbClr val="9C67A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80" name="Google Shape;80;p10"/>
          <p:cNvSpPr txBox="1"/>
          <p:nvPr/>
        </p:nvSpPr>
        <p:spPr>
          <a:xfrm>
            <a:off x="174099" y="7073724"/>
            <a:ext cx="155700" cy="150000"/>
          </a:xfrm>
          <a:prstGeom prst="rect">
            <a:avLst/>
          </a:prstGeom>
          <a:noFill/>
          <a:ln>
            <a:noFill/>
          </a:ln>
        </p:spPr>
        <p:txBody>
          <a:bodyPr spcFirstLastPara="1" wrap="square" lIns="0" tIns="11425" rIns="0" bIns="0" anchor="t" anchorCtr="0">
            <a:spAutoFit/>
          </a:bodyPr>
          <a:lstStyle/>
          <a:p>
            <a:pPr marL="1270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FFFFFF"/>
                </a:solidFill>
                <a:latin typeface="Tahoma"/>
                <a:ea typeface="Tahoma"/>
                <a:cs typeface="Tahoma"/>
                <a:sym typeface="Tahoma"/>
              </a:rPr>
              <a:t>01</a:t>
            </a:r>
            <a:endParaRPr sz="900" b="0" i="0" u="none" strike="noStrike" cap="none">
              <a:solidFill>
                <a:srgbClr val="000000"/>
              </a:solidFill>
              <a:latin typeface="Tahoma"/>
              <a:ea typeface="Tahoma"/>
              <a:cs typeface="Tahoma"/>
              <a:sym typeface="Tahoma"/>
            </a:endParaRPr>
          </a:p>
        </p:txBody>
      </p:sp>
      <p:sp>
        <p:nvSpPr>
          <p:cNvPr id="81" name="Google Shape;81;p10"/>
          <p:cNvSpPr txBox="1"/>
          <p:nvPr/>
        </p:nvSpPr>
        <p:spPr>
          <a:xfrm>
            <a:off x="770498" y="589576"/>
            <a:ext cx="7421100" cy="677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4F1B59"/>
                </a:solidFill>
                <a:latin typeface="Trebuchet MS"/>
                <a:ea typeface="Trebuchet MS"/>
                <a:cs typeface="Trebuchet MS"/>
                <a:sym typeface="Trebuchet MS"/>
              </a:rPr>
              <a:t>Problem Statement:</a:t>
            </a:r>
            <a:endParaRPr sz="3200" b="1" i="0" u="none" strike="noStrike" cap="none" dirty="0">
              <a:solidFill>
                <a:srgbClr val="4F1B59"/>
              </a:solidFill>
              <a:latin typeface="Trebuchet MS"/>
              <a:ea typeface="Trebuchet MS"/>
              <a:cs typeface="Trebuchet MS"/>
              <a:sym typeface="Trebuchet MS"/>
            </a:endParaRPr>
          </a:p>
        </p:txBody>
      </p:sp>
      <p:sp>
        <p:nvSpPr>
          <p:cNvPr id="82" name="Google Shape;82;p10"/>
          <p:cNvSpPr txBox="1"/>
          <p:nvPr/>
        </p:nvSpPr>
        <p:spPr>
          <a:xfrm>
            <a:off x="674915" y="1418867"/>
            <a:ext cx="7814105" cy="5939400"/>
          </a:xfrm>
          <a:prstGeom prst="rect">
            <a:avLst/>
          </a:prstGeom>
          <a:noFill/>
          <a:ln>
            <a:noFill/>
          </a:ln>
        </p:spPr>
        <p:txBody>
          <a:bodyPr spcFirstLastPara="1" wrap="square" lIns="91425" tIns="91425" rIns="91425" bIns="91425" anchor="t" anchorCtr="0">
            <a:noAutofit/>
          </a:bodyPr>
          <a:lstStyle/>
          <a:p>
            <a:pPr marL="107950" lvl="0" algn="l" rtl="0">
              <a:spcBef>
                <a:spcPts val="0"/>
              </a:spcBef>
              <a:spcAft>
                <a:spcPts val="0"/>
              </a:spcAft>
              <a:buSzPts val="1900"/>
            </a:pPr>
            <a:r>
              <a:rPr lang="en-US" sz="2000" dirty="0"/>
              <a:t>In dynamic wireless charging (DWC) for electric vehicles (EVs), ensuring efficient power transfer while the vehicle is in motion presents multiple challenges. </a:t>
            </a:r>
          </a:p>
          <a:p>
            <a:pPr marL="450850" lvl="0" indent="-342900" algn="l" rtl="0">
              <a:spcBef>
                <a:spcPts val="0"/>
              </a:spcBef>
              <a:spcAft>
                <a:spcPts val="0"/>
              </a:spcAft>
              <a:buSzPts val="1900"/>
              <a:buFont typeface="Arial" panose="020B0604020202020204" pitchFamily="34" charset="0"/>
              <a:buChar char="•"/>
            </a:pPr>
            <a:r>
              <a:rPr lang="en-US" sz="2000" dirty="0"/>
              <a:t>The inductance between road-embedded transmitter coils and the EV's receiver coil changes, affecting power transfer efficiency.</a:t>
            </a:r>
          </a:p>
          <a:p>
            <a:pPr marL="450850" lvl="0" indent="-342900" algn="l" rtl="0">
              <a:spcBef>
                <a:spcPts val="0"/>
              </a:spcBef>
              <a:spcAft>
                <a:spcPts val="0"/>
              </a:spcAft>
              <a:buSzPts val="1900"/>
              <a:buFont typeface="Arial" panose="020B0604020202020204" pitchFamily="34" charset="0"/>
              <a:buChar char="•"/>
            </a:pPr>
            <a:r>
              <a:rPr lang="en-US" sz="2000" dirty="0"/>
              <a:t>Only the coil beneath the EV should activate at the right time to reduce energy wastage and electromagnetic interference (EMI).</a:t>
            </a:r>
          </a:p>
          <a:p>
            <a:pPr marL="450850" lvl="0" indent="-342900" algn="l" rtl="0">
              <a:spcBef>
                <a:spcPts val="0"/>
              </a:spcBef>
              <a:spcAft>
                <a:spcPts val="0"/>
              </a:spcAft>
              <a:buSzPts val="1900"/>
              <a:buFont typeface="Arial" panose="020B0604020202020204" pitchFamily="34" charset="0"/>
              <a:buChar char="•"/>
            </a:pPr>
            <a:r>
              <a:rPr lang="en-US" sz="2000" dirty="0"/>
              <a:t>Power transfer occurs in bursts, leading to an uneven power supply to the battery.</a:t>
            </a:r>
          </a:p>
          <a:p>
            <a:pPr marL="450850" lvl="0" indent="-342900" algn="l" rtl="0">
              <a:spcBef>
                <a:spcPts val="0"/>
              </a:spcBef>
              <a:spcAft>
                <a:spcPts val="0"/>
              </a:spcAft>
              <a:buSzPts val="1900"/>
              <a:buFont typeface="Arial" panose="020B0604020202020204" pitchFamily="34" charset="0"/>
              <a:buChar char="•"/>
            </a:pPr>
            <a:r>
              <a:rPr lang="en-US" sz="2000" dirty="0"/>
              <a:t>Buck-Boost converters should regulate battery voltage under varying speeds, coil spacings, and load conditions.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96"/>
        <p:cNvGrpSpPr/>
        <p:nvPr/>
      </p:nvGrpSpPr>
      <p:grpSpPr>
        <a:xfrm>
          <a:off x="0" y="0"/>
          <a:ext cx="0" cy="0"/>
          <a:chOff x="0" y="0"/>
          <a:chExt cx="0" cy="0"/>
        </a:xfrm>
      </p:grpSpPr>
      <p:sp>
        <p:nvSpPr>
          <p:cNvPr id="97" name="Google Shape;97;p12"/>
          <p:cNvSpPr/>
          <p:nvPr/>
        </p:nvSpPr>
        <p:spPr>
          <a:xfrm>
            <a:off x="0" y="0"/>
            <a:ext cx="504190" cy="7560309"/>
          </a:xfrm>
          <a:custGeom>
            <a:avLst/>
            <a:gdLst/>
            <a:ahLst/>
            <a:cxnLst/>
            <a:rect l="l" t="t" r="r" b="b"/>
            <a:pathLst>
              <a:path w="504190" h="7560309" extrusionOk="0">
                <a:moveTo>
                  <a:pt x="0" y="7560005"/>
                </a:moveTo>
                <a:lnTo>
                  <a:pt x="503999" y="7560005"/>
                </a:lnTo>
                <a:lnTo>
                  <a:pt x="503999" y="0"/>
                </a:lnTo>
                <a:lnTo>
                  <a:pt x="0" y="0"/>
                </a:lnTo>
                <a:lnTo>
                  <a:pt x="0" y="7560005"/>
                </a:lnTo>
                <a:close/>
              </a:path>
            </a:pathLst>
          </a:custGeom>
          <a:solidFill>
            <a:srgbClr val="4F1B5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98" name="Google Shape;98;p12"/>
          <p:cNvSpPr txBox="1"/>
          <p:nvPr/>
        </p:nvSpPr>
        <p:spPr>
          <a:xfrm rot="-5400000">
            <a:off x="-695525" y="5352675"/>
            <a:ext cx="1928700" cy="196200"/>
          </a:xfrm>
          <a:prstGeom prst="rect">
            <a:avLst/>
          </a:prstGeom>
          <a:noFill/>
          <a:ln>
            <a:noFill/>
          </a:ln>
        </p:spPr>
        <p:txBody>
          <a:bodyPr spcFirstLastPara="1" wrap="square" lIns="0" tIns="11425" rIns="0" bIns="0" anchor="t" anchorCtr="0">
            <a:spAutoFit/>
          </a:bodyPr>
          <a:lstStyle/>
          <a:p>
            <a:pPr marL="0" marR="0" lvl="0" indent="0" algn="l" rtl="0">
              <a:lnSpc>
                <a:spcPct val="100000"/>
              </a:lnSpc>
              <a:spcBef>
                <a:spcPts val="0"/>
              </a:spcBef>
              <a:spcAft>
                <a:spcPts val="0"/>
              </a:spcAft>
              <a:buNone/>
            </a:pPr>
            <a:r>
              <a:rPr lang="en-US" sz="1200" b="0" i="0" u="none" strike="noStrike" cap="none">
                <a:solidFill>
                  <a:srgbClr val="FFFFFF"/>
                </a:solidFill>
                <a:latin typeface="Tahoma"/>
                <a:ea typeface="Tahoma"/>
                <a:cs typeface="Tahoma"/>
                <a:sym typeface="Tahoma"/>
              </a:rPr>
              <a:t>Project Description</a:t>
            </a:r>
            <a:endParaRPr sz="1400" b="0" i="0" u="none" strike="noStrike" cap="none">
              <a:solidFill>
                <a:srgbClr val="000000"/>
              </a:solidFill>
              <a:latin typeface="Arial"/>
              <a:ea typeface="Arial"/>
              <a:cs typeface="Arial"/>
              <a:sym typeface="Arial"/>
            </a:endParaRPr>
          </a:p>
        </p:txBody>
      </p:sp>
      <p:sp>
        <p:nvSpPr>
          <p:cNvPr id="99" name="Google Shape;99;p12"/>
          <p:cNvSpPr/>
          <p:nvPr/>
        </p:nvSpPr>
        <p:spPr>
          <a:xfrm>
            <a:off x="111836" y="360006"/>
            <a:ext cx="280670" cy="228600"/>
          </a:xfrm>
          <a:custGeom>
            <a:avLst/>
            <a:gdLst/>
            <a:ahLst/>
            <a:cxnLst/>
            <a:rect l="l" t="t" r="r" b="b"/>
            <a:pathLst>
              <a:path w="280670" h="228600" extrusionOk="0">
                <a:moveTo>
                  <a:pt x="280339" y="144259"/>
                </a:moveTo>
                <a:lnTo>
                  <a:pt x="0" y="144259"/>
                </a:lnTo>
                <a:lnTo>
                  <a:pt x="0" y="228447"/>
                </a:lnTo>
                <a:lnTo>
                  <a:pt x="280339" y="228447"/>
                </a:lnTo>
                <a:lnTo>
                  <a:pt x="280339" y="144259"/>
                </a:lnTo>
                <a:close/>
              </a:path>
              <a:path w="280670" h="228600" extrusionOk="0">
                <a:moveTo>
                  <a:pt x="280339" y="0"/>
                </a:moveTo>
                <a:lnTo>
                  <a:pt x="0" y="0"/>
                </a:lnTo>
                <a:lnTo>
                  <a:pt x="0" y="84188"/>
                </a:lnTo>
                <a:lnTo>
                  <a:pt x="280339" y="84188"/>
                </a:lnTo>
                <a:lnTo>
                  <a:pt x="280339" y="0"/>
                </a:lnTo>
                <a:close/>
              </a:path>
            </a:pathLst>
          </a:custGeom>
          <a:solidFill>
            <a:srgbClr val="9C67A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0" name="Google Shape;100;p12"/>
          <p:cNvSpPr txBox="1"/>
          <p:nvPr/>
        </p:nvSpPr>
        <p:spPr>
          <a:xfrm>
            <a:off x="174099" y="7073724"/>
            <a:ext cx="155700" cy="150000"/>
          </a:xfrm>
          <a:prstGeom prst="rect">
            <a:avLst/>
          </a:prstGeom>
          <a:noFill/>
          <a:ln>
            <a:noFill/>
          </a:ln>
        </p:spPr>
        <p:txBody>
          <a:bodyPr spcFirstLastPara="1" wrap="square" lIns="0" tIns="11425" rIns="0" bIns="0" anchor="t" anchorCtr="0">
            <a:spAutoFit/>
          </a:bodyPr>
          <a:lstStyle/>
          <a:p>
            <a:pPr marL="1270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FFFFFF"/>
                </a:solidFill>
                <a:latin typeface="Tahoma"/>
                <a:ea typeface="Tahoma"/>
                <a:cs typeface="Tahoma"/>
                <a:sym typeface="Tahoma"/>
              </a:rPr>
              <a:t>03</a:t>
            </a:r>
            <a:endParaRPr sz="900" b="0" i="0" u="none" strike="noStrike" cap="none">
              <a:solidFill>
                <a:srgbClr val="000000"/>
              </a:solidFill>
              <a:latin typeface="Tahoma"/>
              <a:ea typeface="Tahoma"/>
              <a:cs typeface="Tahoma"/>
              <a:sym typeface="Tahoma"/>
            </a:endParaRPr>
          </a:p>
        </p:txBody>
      </p:sp>
      <p:sp>
        <p:nvSpPr>
          <p:cNvPr id="101" name="Google Shape;101;p12"/>
          <p:cNvSpPr txBox="1"/>
          <p:nvPr/>
        </p:nvSpPr>
        <p:spPr>
          <a:xfrm>
            <a:off x="722925" y="301835"/>
            <a:ext cx="9203333" cy="67707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US" sz="3200" b="1" i="0" u="none" strike="noStrike" cap="none" dirty="0">
                <a:solidFill>
                  <a:srgbClr val="4F1B59"/>
                </a:solidFill>
                <a:latin typeface="Trebuchet MS"/>
                <a:ea typeface="Trebuchet MS"/>
                <a:cs typeface="Trebuchet MS"/>
                <a:sym typeface="Trebuchet MS"/>
              </a:rPr>
              <a:t>Project Description:</a:t>
            </a:r>
            <a:endParaRPr sz="3200" b="1" i="0" u="none" strike="noStrike" cap="none" dirty="0">
              <a:solidFill>
                <a:srgbClr val="4F1B59"/>
              </a:solidFill>
              <a:latin typeface="Trebuchet MS"/>
              <a:ea typeface="Trebuchet MS"/>
              <a:cs typeface="Trebuchet MS"/>
              <a:sym typeface="Trebuchet MS"/>
            </a:endParaRPr>
          </a:p>
        </p:txBody>
      </p:sp>
      <p:sp>
        <p:nvSpPr>
          <p:cNvPr id="102" name="Google Shape;102;p12"/>
          <p:cNvSpPr txBox="1"/>
          <p:nvPr/>
        </p:nvSpPr>
        <p:spPr>
          <a:xfrm>
            <a:off x="722925" y="1042984"/>
            <a:ext cx="4492978" cy="2950861"/>
          </a:xfrm>
          <a:prstGeom prst="rect">
            <a:avLst/>
          </a:prstGeom>
          <a:noFill/>
          <a:ln>
            <a:noFill/>
          </a:ln>
        </p:spPr>
        <p:txBody>
          <a:bodyPr spcFirstLastPara="1" wrap="square" lIns="91425" tIns="91425" rIns="91425" bIns="91425" anchor="t" anchorCtr="0">
            <a:noAutofit/>
          </a:bodyPr>
          <a:lstStyle/>
          <a:p>
            <a:pPr lvl="0" algn="l" rtl="0">
              <a:spcBef>
                <a:spcPts val="0"/>
              </a:spcBef>
              <a:spcAft>
                <a:spcPts val="0"/>
              </a:spcAft>
              <a:buClr>
                <a:schemeClr val="dk1"/>
              </a:buClr>
              <a:buSzPts val="1100"/>
            </a:pPr>
            <a:r>
              <a:rPr lang="en-US" sz="2200" b="1" dirty="0">
                <a:solidFill>
                  <a:schemeClr val="dk1"/>
                </a:solidFill>
                <a:latin typeface="Trebuchet MS"/>
                <a:ea typeface="Trebuchet MS"/>
                <a:cs typeface="Trebuchet MS"/>
                <a:sym typeface="Trebuchet MS"/>
              </a:rPr>
              <a:t>Concept: </a:t>
            </a:r>
            <a:r>
              <a:rPr lang="en-US" sz="1800" dirty="0"/>
              <a:t>Dynamic Wireless Charging (DWC) for electric vehicles (EVs) enables continuous energy transfer while the vehicle is in motion. </a:t>
            </a:r>
          </a:p>
          <a:p>
            <a:pPr lvl="0" algn="l" rtl="0">
              <a:spcBef>
                <a:spcPts val="0"/>
              </a:spcBef>
              <a:spcAft>
                <a:spcPts val="0"/>
              </a:spcAft>
              <a:buClr>
                <a:schemeClr val="dk1"/>
              </a:buClr>
              <a:buSzPts val="1100"/>
            </a:pPr>
            <a:r>
              <a:rPr lang="en-US" sz="1800" dirty="0"/>
              <a:t>However, challenges such as mutual inductance variation, coil activation efficiency, and power transfer stability must be addressed to improve the system’s effectiveness. </a:t>
            </a:r>
            <a:endParaRPr sz="1800" dirty="0">
              <a:solidFill>
                <a:schemeClr val="dk1"/>
              </a:solidFill>
              <a:latin typeface="Trebuchet MS"/>
              <a:ea typeface="Trebuchet MS"/>
              <a:cs typeface="Trebuchet MS"/>
              <a:sym typeface="Trebuchet MS"/>
            </a:endParaRPr>
          </a:p>
        </p:txBody>
      </p:sp>
      <p:pic>
        <p:nvPicPr>
          <p:cNvPr id="2" name="Picture 1">
            <a:extLst>
              <a:ext uri="{FF2B5EF4-FFF2-40B4-BE49-F238E27FC236}">
                <a16:creationId xmlns:a16="http://schemas.microsoft.com/office/drawing/2014/main" id="{2D7127DD-ED81-8014-DC29-8CFE6B7F1981}"/>
              </a:ext>
            </a:extLst>
          </p:cNvPr>
          <p:cNvPicPr>
            <a:picLocks noChangeAspect="1"/>
          </p:cNvPicPr>
          <p:nvPr/>
        </p:nvPicPr>
        <p:blipFill>
          <a:blip r:embed="rId3">
            <a:alphaModFix/>
          </a:blip>
          <a:stretch>
            <a:fillRect/>
          </a:stretch>
        </p:blipFill>
        <p:spPr>
          <a:xfrm>
            <a:off x="5346700" y="3604036"/>
            <a:ext cx="4733365" cy="3619688"/>
          </a:xfrm>
          <a:prstGeom prst="rect">
            <a:avLst/>
          </a:prstGeom>
        </p:spPr>
      </p:pic>
      <p:sp>
        <p:nvSpPr>
          <p:cNvPr id="3" name="TextBox 2">
            <a:extLst>
              <a:ext uri="{FF2B5EF4-FFF2-40B4-BE49-F238E27FC236}">
                <a16:creationId xmlns:a16="http://schemas.microsoft.com/office/drawing/2014/main" id="{C3BCC2FD-8567-FACC-F499-DC146688BD71}"/>
              </a:ext>
            </a:extLst>
          </p:cNvPr>
          <p:cNvSpPr txBox="1"/>
          <p:nvPr/>
        </p:nvSpPr>
        <p:spPr>
          <a:xfrm>
            <a:off x="5523812" y="1042984"/>
            <a:ext cx="4280946" cy="2330895"/>
          </a:xfrm>
          <a:prstGeom prst="rect">
            <a:avLst/>
          </a:prstGeom>
          <a:noFill/>
        </p:spPr>
        <p:txBody>
          <a:bodyPr wrap="square" rtlCol="0">
            <a:spAutoFit/>
          </a:bodyPr>
          <a:lstStyle/>
          <a:p>
            <a:pPr lvl="0" algn="l" rtl="0">
              <a:lnSpc>
                <a:spcPct val="115000"/>
              </a:lnSpc>
              <a:spcBef>
                <a:spcPts val="0"/>
              </a:spcBef>
              <a:spcAft>
                <a:spcPts val="0"/>
              </a:spcAft>
              <a:buClr>
                <a:schemeClr val="dk1"/>
              </a:buClr>
              <a:buSzPts val="1100"/>
            </a:pPr>
            <a:r>
              <a:rPr lang="en-US" sz="2000" b="1" dirty="0">
                <a:solidFill>
                  <a:schemeClr val="dk1"/>
                </a:solidFill>
                <a:latin typeface="Trebuchet MS"/>
                <a:ea typeface="Trebuchet MS"/>
                <a:cs typeface="Trebuchet MS"/>
                <a:sym typeface="Trebuchet MS"/>
              </a:rPr>
              <a:t>Background, Past Work:</a:t>
            </a:r>
            <a:r>
              <a:rPr lang="en-US" sz="2000" dirty="0">
                <a:solidFill>
                  <a:schemeClr val="dk1"/>
                </a:solidFill>
                <a:latin typeface="Trebuchet MS"/>
                <a:ea typeface="Trebuchet MS"/>
                <a:cs typeface="Trebuchet MS"/>
                <a:sym typeface="Trebuchet MS"/>
              </a:rPr>
              <a:t> </a:t>
            </a:r>
            <a:r>
              <a:rPr lang="en-US" sz="1800" dirty="0"/>
              <a:t>Wireless power transfer (WPT) technology has been widely explored for static charging applications. </a:t>
            </a:r>
          </a:p>
          <a:p>
            <a:pPr lvl="0" algn="l" rtl="0">
              <a:lnSpc>
                <a:spcPct val="115000"/>
              </a:lnSpc>
              <a:spcBef>
                <a:spcPts val="0"/>
              </a:spcBef>
              <a:spcAft>
                <a:spcPts val="0"/>
              </a:spcAft>
              <a:buClr>
                <a:schemeClr val="dk1"/>
              </a:buClr>
              <a:buSzPts val="1100"/>
            </a:pPr>
            <a:r>
              <a:rPr lang="en-US" sz="1800" dirty="0"/>
              <a:t>Prior studies have worked on optimizing coil placement, power electronics, and efficiency improvement methods. </a:t>
            </a:r>
            <a:endParaRPr lang="en-US" sz="1800" dirty="0">
              <a:solidFill>
                <a:schemeClr val="dk1"/>
              </a:solidFill>
              <a:latin typeface="Trebuchet MS"/>
              <a:ea typeface="Trebuchet MS"/>
              <a:cs typeface="Trebuchet MS"/>
              <a:sym typeface="Trebuchet MS"/>
            </a:endParaRPr>
          </a:p>
        </p:txBody>
      </p:sp>
      <p:sp>
        <p:nvSpPr>
          <p:cNvPr id="4" name="TextBox 3">
            <a:extLst>
              <a:ext uri="{FF2B5EF4-FFF2-40B4-BE49-F238E27FC236}">
                <a16:creationId xmlns:a16="http://schemas.microsoft.com/office/drawing/2014/main" id="{804A6565-2533-C679-06F4-7C8596BE58FA}"/>
              </a:ext>
            </a:extLst>
          </p:cNvPr>
          <p:cNvSpPr txBox="1"/>
          <p:nvPr/>
        </p:nvSpPr>
        <p:spPr>
          <a:xfrm>
            <a:off x="722925" y="3903625"/>
            <a:ext cx="4069207" cy="3170099"/>
          </a:xfrm>
          <a:prstGeom prst="rect">
            <a:avLst/>
          </a:prstGeom>
          <a:noFill/>
        </p:spPr>
        <p:txBody>
          <a:bodyPr wrap="square" rtlCol="0">
            <a:spAutoFit/>
          </a:bodyPr>
          <a:lstStyle/>
          <a:p>
            <a:pPr lvl="0" algn="l" rtl="0">
              <a:spcBef>
                <a:spcPts val="0"/>
              </a:spcBef>
              <a:spcAft>
                <a:spcPts val="0"/>
              </a:spcAft>
              <a:buClr>
                <a:schemeClr val="dk1"/>
              </a:buClr>
              <a:buSzPts val="1100"/>
            </a:pPr>
            <a:r>
              <a:rPr lang="en-US" sz="2000" b="1" dirty="0">
                <a:solidFill>
                  <a:schemeClr val="dk1"/>
                </a:solidFill>
                <a:latin typeface="Trebuchet MS"/>
                <a:ea typeface="Trebuchet MS"/>
                <a:cs typeface="Trebuchet MS"/>
                <a:sym typeface="Trebuchet MS"/>
              </a:rPr>
              <a:t>Scope and Limitations: </a:t>
            </a:r>
            <a:r>
              <a:rPr lang="en-US" sz="1800" dirty="0">
                <a:solidFill>
                  <a:schemeClr val="dk1"/>
                </a:solidFill>
                <a:latin typeface="Trebuchet MS"/>
                <a:ea typeface="Trebuchet MS"/>
                <a:cs typeface="Trebuchet MS"/>
                <a:sym typeface="Trebuchet MS"/>
              </a:rPr>
              <a:t>The</a:t>
            </a:r>
            <a:r>
              <a:rPr lang="en-US" sz="1800" dirty="0"/>
              <a:t> scope includes modeling mutual inductance variation, designing an intelligent coil activation strategy, and implementing power regulation using DC-DC converters.</a:t>
            </a:r>
          </a:p>
          <a:p>
            <a:pPr lvl="0" algn="l" rtl="0">
              <a:spcBef>
                <a:spcPts val="0"/>
              </a:spcBef>
              <a:spcAft>
                <a:spcPts val="0"/>
              </a:spcAft>
              <a:buClr>
                <a:schemeClr val="dk1"/>
              </a:buClr>
              <a:buSzPts val="1100"/>
            </a:pPr>
            <a:r>
              <a:rPr lang="en-US" sz="1800" dirty="0">
                <a:solidFill>
                  <a:schemeClr val="dk1"/>
                </a:solidFill>
                <a:latin typeface="Trebuchet MS"/>
                <a:ea typeface="Trebuchet MS"/>
                <a:cs typeface="Trebuchet MS"/>
                <a:sym typeface="Trebuchet MS"/>
              </a:rPr>
              <a:t> T</a:t>
            </a:r>
            <a:r>
              <a:rPr lang="en-US" sz="1800" dirty="0"/>
              <a:t>his study does not extend to real-world road implementation, large-scale infrastructure development, or long-term reliability testing under practical conditions.</a:t>
            </a:r>
            <a:endParaRPr lang="en-US" sz="1800" dirty="0">
              <a:solidFill>
                <a:schemeClr val="dk1"/>
              </a:solidFill>
              <a:latin typeface="Trebuchet MS"/>
              <a:ea typeface="Trebuchet MS"/>
              <a:cs typeface="Trebuchet MS"/>
              <a:sym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06"/>
        <p:cNvGrpSpPr/>
        <p:nvPr/>
      </p:nvGrpSpPr>
      <p:grpSpPr>
        <a:xfrm>
          <a:off x="0" y="0"/>
          <a:ext cx="0" cy="0"/>
          <a:chOff x="0" y="0"/>
          <a:chExt cx="0" cy="0"/>
        </a:xfrm>
      </p:grpSpPr>
      <p:sp>
        <p:nvSpPr>
          <p:cNvPr id="107" name="Google Shape;107;p13"/>
          <p:cNvSpPr/>
          <p:nvPr/>
        </p:nvSpPr>
        <p:spPr>
          <a:xfrm>
            <a:off x="0" y="0"/>
            <a:ext cx="504190" cy="7560309"/>
          </a:xfrm>
          <a:custGeom>
            <a:avLst/>
            <a:gdLst/>
            <a:ahLst/>
            <a:cxnLst/>
            <a:rect l="l" t="t" r="r" b="b"/>
            <a:pathLst>
              <a:path w="504190" h="7560309" extrusionOk="0">
                <a:moveTo>
                  <a:pt x="0" y="7560005"/>
                </a:moveTo>
                <a:lnTo>
                  <a:pt x="503999" y="7560005"/>
                </a:lnTo>
                <a:lnTo>
                  <a:pt x="503999" y="0"/>
                </a:lnTo>
                <a:lnTo>
                  <a:pt x="0" y="0"/>
                </a:lnTo>
                <a:lnTo>
                  <a:pt x="0" y="7560005"/>
                </a:lnTo>
                <a:close/>
              </a:path>
            </a:pathLst>
          </a:custGeom>
          <a:solidFill>
            <a:srgbClr val="4F1B5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08" name="Google Shape;108;p13"/>
          <p:cNvSpPr txBox="1"/>
          <p:nvPr/>
        </p:nvSpPr>
        <p:spPr>
          <a:xfrm rot="-5400000">
            <a:off x="-695525" y="5352675"/>
            <a:ext cx="1928700" cy="196200"/>
          </a:xfrm>
          <a:prstGeom prst="rect">
            <a:avLst/>
          </a:prstGeom>
          <a:noFill/>
          <a:ln>
            <a:noFill/>
          </a:ln>
        </p:spPr>
        <p:txBody>
          <a:bodyPr spcFirstLastPara="1" wrap="square" lIns="0" tIns="11425" rIns="0" bIns="0" anchor="t" anchorCtr="0">
            <a:spAutoFit/>
          </a:bodyPr>
          <a:lstStyle/>
          <a:p>
            <a:pPr marL="0" marR="0" lvl="0" indent="0" algn="l" rtl="0">
              <a:lnSpc>
                <a:spcPct val="100000"/>
              </a:lnSpc>
              <a:spcBef>
                <a:spcPts val="0"/>
              </a:spcBef>
              <a:spcAft>
                <a:spcPts val="0"/>
              </a:spcAft>
              <a:buNone/>
            </a:pPr>
            <a:r>
              <a:rPr lang="en-US" sz="1200" b="0" i="0" u="none" strike="noStrike" cap="none">
                <a:solidFill>
                  <a:srgbClr val="FFFFFF"/>
                </a:solidFill>
                <a:latin typeface="Tahoma"/>
                <a:ea typeface="Tahoma"/>
                <a:cs typeface="Tahoma"/>
                <a:sym typeface="Tahoma"/>
              </a:rPr>
              <a:t>Methodology</a:t>
            </a:r>
            <a:endParaRPr sz="1400" b="0" i="0" u="none" strike="noStrike" cap="none">
              <a:solidFill>
                <a:srgbClr val="000000"/>
              </a:solidFill>
              <a:latin typeface="Arial"/>
              <a:ea typeface="Arial"/>
              <a:cs typeface="Arial"/>
              <a:sym typeface="Arial"/>
            </a:endParaRPr>
          </a:p>
        </p:txBody>
      </p:sp>
      <p:sp>
        <p:nvSpPr>
          <p:cNvPr id="109" name="Google Shape;109;p13"/>
          <p:cNvSpPr/>
          <p:nvPr/>
        </p:nvSpPr>
        <p:spPr>
          <a:xfrm>
            <a:off x="111836" y="360006"/>
            <a:ext cx="280670" cy="228600"/>
          </a:xfrm>
          <a:custGeom>
            <a:avLst/>
            <a:gdLst/>
            <a:ahLst/>
            <a:cxnLst/>
            <a:rect l="l" t="t" r="r" b="b"/>
            <a:pathLst>
              <a:path w="280670" h="228600" extrusionOk="0">
                <a:moveTo>
                  <a:pt x="280339" y="144259"/>
                </a:moveTo>
                <a:lnTo>
                  <a:pt x="0" y="144259"/>
                </a:lnTo>
                <a:lnTo>
                  <a:pt x="0" y="228447"/>
                </a:lnTo>
                <a:lnTo>
                  <a:pt x="280339" y="228447"/>
                </a:lnTo>
                <a:lnTo>
                  <a:pt x="280339" y="144259"/>
                </a:lnTo>
                <a:close/>
              </a:path>
              <a:path w="280670" h="228600" extrusionOk="0">
                <a:moveTo>
                  <a:pt x="280339" y="0"/>
                </a:moveTo>
                <a:lnTo>
                  <a:pt x="0" y="0"/>
                </a:lnTo>
                <a:lnTo>
                  <a:pt x="0" y="84188"/>
                </a:lnTo>
                <a:lnTo>
                  <a:pt x="280339" y="84188"/>
                </a:lnTo>
                <a:lnTo>
                  <a:pt x="280339" y="0"/>
                </a:lnTo>
                <a:close/>
              </a:path>
            </a:pathLst>
          </a:custGeom>
          <a:solidFill>
            <a:srgbClr val="9C67A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10" name="Google Shape;110;p13"/>
          <p:cNvSpPr txBox="1"/>
          <p:nvPr/>
        </p:nvSpPr>
        <p:spPr>
          <a:xfrm>
            <a:off x="174099" y="7073724"/>
            <a:ext cx="155700" cy="150000"/>
          </a:xfrm>
          <a:prstGeom prst="rect">
            <a:avLst/>
          </a:prstGeom>
          <a:noFill/>
          <a:ln>
            <a:noFill/>
          </a:ln>
        </p:spPr>
        <p:txBody>
          <a:bodyPr spcFirstLastPara="1" wrap="square" lIns="0" tIns="11425" rIns="0" bIns="0" anchor="t" anchorCtr="0">
            <a:spAutoFit/>
          </a:bodyPr>
          <a:lstStyle/>
          <a:p>
            <a:pPr marL="1270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FFFFFF"/>
                </a:solidFill>
                <a:latin typeface="Tahoma"/>
                <a:ea typeface="Tahoma"/>
                <a:cs typeface="Tahoma"/>
                <a:sym typeface="Tahoma"/>
              </a:rPr>
              <a:t>05</a:t>
            </a:r>
            <a:endParaRPr sz="1400" b="0" i="0" u="none" strike="noStrike" cap="none">
              <a:solidFill>
                <a:srgbClr val="000000"/>
              </a:solidFill>
              <a:latin typeface="Arial"/>
              <a:ea typeface="Arial"/>
              <a:cs typeface="Arial"/>
              <a:sym typeface="Arial"/>
            </a:endParaRPr>
          </a:p>
        </p:txBody>
      </p:sp>
      <p:sp>
        <p:nvSpPr>
          <p:cNvPr id="111" name="Google Shape;111;p13"/>
          <p:cNvSpPr txBox="1"/>
          <p:nvPr/>
        </p:nvSpPr>
        <p:spPr>
          <a:xfrm>
            <a:off x="722925" y="135750"/>
            <a:ext cx="9203333" cy="67707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US" sz="3200" b="1" i="0" u="none" strike="noStrike" cap="none">
                <a:solidFill>
                  <a:srgbClr val="4F1B59"/>
                </a:solidFill>
                <a:latin typeface="Trebuchet MS"/>
                <a:ea typeface="Trebuchet MS"/>
                <a:cs typeface="Trebuchet MS"/>
                <a:sym typeface="Trebuchet MS"/>
              </a:rPr>
              <a:t>Methodology:</a:t>
            </a:r>
            <a:endParaRPr sz="3200" b="1" i="0" u="none" strike="noStrike" cap="none">
              <a:solidFill>
                <a:srgbClr val="4F1B59"/>
              </a:solidFill>
              <a:latin typeface="Trebuchet MS"/>
              <a:ea typeface="Trebuchet MS"/>
              <a:cs typeface="Trebuchet MS"/>
              <a:sym typeface="Trebuchet MS"/>
            </a:endParaRPr>
          </a:p>
        </p:txBody>
      </p:sp>
      <p:sp>
        <p:nvSpPr>
          <p:cNvPr id="112" name="Google Shape;112;p13"/>
          <p:cNvSpPr txBox="1"/>
          <p:nvPr/>
        </p:nvSpPr>
        <p:spPr>
          <a:xfrm>
            <a:off x="787998" y="1144572"/>
            <a:ext cx="8735400" cy="5939400"/>
          </a:xfrm>
          <a:prstGeom prst="rect">
            <a:avLst/>
          </a:prstGeom>
          <a:noFill/>
          <a:ln>
            <a:noFill/>
          </a:ln>
        </p:spPr>
        <p:txBody>
          <a:bodyPr spcFirstLastPara="1" wrap="square" lIns="91425" tIns="91425" rIns="91425" bIns="91425" anchor="t" anchorCtr="0">
            <a:noAutofit/>
          </a:bodyPr>
          <a:lstStyle/>
          <a:p>
            <a:pPr>
              <a:lnSpc>
                <a:spcPct val="115000"/>
              </a:lnSpc>
            </a:pPr>
            <a:r>
              <a:rPr lang="en-IN" sz="1800" b="1" dirty="0">
                <a:effectLst/>
                <a:latin typeface="Arial" panose="020B0604020202020204" pitchFamily="34" charset="0"/>
                <a:ea typeface="Arial" panose="020B0604020202020204" pitchFamily="34" charset="0"/>
              </a:rPr>
              <a:t>1) System Design:</a:t>
            </a:r>
            <a:r>
              <a:rPr lang="en-IN" sz="1800" dirty="0">
                <a:effectLst/>
                <a:latin typeface="Arial" panose="020B0604020202020204" pitchFamily="34" charset="0"/>
                <a:ea typeface="Arial" panose="020B0604020202020204" pitchFamily="34" charset="0"/>
              </a:rPr>
              <a:t> Begin by designing the wireless charging system, selecting components such as inductive coils, power electronics, and necessary sensors. Utilize simulation tools like MATLAB to create circuit models and optimize design parameters for efficient energy transfer.</a:t>
            </a:r>
          </a:p>
          <a:p>
            <a:pPr>
              <a:lnSpc>
                <a:spcPct val="115000"/>
              </a:lnSpc>
            </a:pPr>
            <a:r>
              <a:rPr lang="en-IN" sz="1800" dirty="0">
                <a:effectLst/>
                <a:latin typeface="Arial" panose="020B0604020202020204" pitchFamily="34" charset="0"/>
                <a:ea typeface="Arial" panose="020B0604020202020204" pitchFamily="34" charset="0"/>
              </a:rPr>
              <a:t>2)</a:t>
            </a:r>
            <a:r>
              <a:rPr lang="en-IN" sz="1800" b="1" dirty="0">
                <a:effectLst/>
                <a:latin typeface="Arial" panose="020B0604020202020204" pitchFamily="34" charset="0"/>
                <a:ea typeface="Arial" panose="020B0604020202020204" pitchFamily="34" charset="0"/>
              </a:rPr>
              <a:t>Implementation:</a:t>
            </a:r>
            <a:r>
              <a:rPr lang="en-IN" sz="1800" dirty="0">
                <a:effectLst/>
                <a:latin typeface="Arial" panose="020B0604020202020204" pitchFamily="34" charset="0"/>
                <a:ea typeface="Arial" panose="020B0604020202020204" pitchFamily="34" charset="0"/>
              </a:rPr>
              <a:t> Assemble the selected components on a prototype board, focusing on the alignment of the charging pad and vehicle receiver. Ensure that the power electronics are configured correctly for optimal energy flow during charging.</a:t>
            </a:r>
          </a:p>
          <a:p>
            <a:pPr>
              <a:lnSpc>
                <a:spcPct val="115000"/>
              </a:lnSpc>
            </a:pPr>
            <a:r>
              <a:rPr lang="en-IN" sz="1800" dirty="0">
                <a:effectLst/>
                <a:latin typeface="Arial" panose="020B0604020202020204" pitchFamily="34" charset="0"/>
                <a:ea typeface="Arial" panose="020B0604020202020204" pitchFamily="34" charset="0"/>
              </a:rPr>
              <a:t>3)</a:t>
            </a:r>
            <a:r>
              <a:rPr lang="en-IN" sz="1800" b="1" dirty="0">
                <a:effectLst/>
                <a:latin typeface="Arial" panose="020B0604020202020204" pitchFamily="34" charset="0"/>
                <a:ea typeface="Arial" panose="020B0604020202020204" pitchFamily="34" charset="0"/>
              </a:rPr>
              <a:t>Testing and Calibration:</a:t>
            </a:r>
            <a:r>
              <a:rPr lang="en-IN" sz="1800" dirty="0">
                <a:effectLst/>
                <a:latin typeface="Arial" panose="020B0604020202020204" pitchFamily="34" charset="0"/>
                <a:ea typeface="Arial" panose="020B0604020202020204" pitchFamily="34" charset="0"/>
              </a:rPr>
              <a:t> Perform thorough testing to verify system functionality and efficiency. Adjust the alignment and power control mechanisms based on test results to enhance performance.</a:t>
            </a:r>
          </a:p>
          <a:p>
            <a:pPr>
              <a:lnSpc>
                <a:spcPct val="115000"/>
              </a:lnSpc>
            </a:pPr>
            <a:r>
              <a:rPr lang="en-IN" sz="1800" dirty="0">
                <a:effectLst/>
                <a:latin typeface="Arial" panose="020B0604020202020204" pitchFamily="34" charset="0"/>
                <a:ea typeface="Arial" panose="020B0604020202020204" pitchFamily="34" charset="0"/>
              </a:rPr>
              <a:t>4)</a:t>
            </a:r>
            <a:r>
              <a:rPr lang="en-IN" sz="1800" b="1" dirty="0">
                <a:effectLst/>
                <a:latin typeface="Arial" panose="020B0604020202020204" pitchFamily="34" charset="0"/>
                <a:ea typeface="Arial" panose="020B0604020202020204" pitchFamily="34" charset="0"/>
              </a:rPr>
              <a:t>Data Analysis:</a:t>
            </a:r>
            <a:r>
              <a:rPr lang="en-IN" sz="1800" dirty="0">
                <a:effectLst/>
                <a:latin typeface="Arial" panose="020B0604020202020204" pitchFamily="34" charset="0"/>
                <a:ea typeface="Arial" panose="020B0604020202020204" pitchFamily="34" charset="0"/>
              </a:rPr>
              <a:t> Analyse the collected data to evaluate system performance, focusing on metrics like energy transfer efficiency and safety.</a:t>
            </a:r>
          </a:p>
          <a:p>
            <a:pPr>
              <a:lnSpc>
                <a:spcPct val="115000"/>
              </a:lnSpc>
            </a:pPr>
            <a:r>
              <a:rPr lang="en-IN" sz="1800" dirty="0">
                <a:effectLst/>
                <a:latin typeface="Arial" panose="020B0604020202020204" pitchFamily="34" charset="0"/>
                <a:ea typeface="Arial" panose="020B0604020202020204" pitchFamily="34" charset="0"/>
              </a:rPr>
              <a:t>5)</a:t>
            </a:r>
            <a:r>
              <a:rPr lang="en-IN" sz="1800" b="1" dirty="0">
                <a:effectLst/>
                <a:latin typeface="Arial" panose="020B0604020202020204" pitchFamily="34" charset="0"/>
                <a:ea typeface="Arial" panose="020B0604020202020204" pitchFamily="34" charset="0"/>
              </a:rPr>
              <a:t>Documentation and Presentation:</a:t>
            </a:r>
            <a:r>
              <a:rPr lang="en-IN" sz="1800" dirty="0">
                <a:effectLst/>
                <a:latin typeface="Arial" panose="020B0604020202020204" pitchFamily="34" charset="0"/>
                <a:ea typeface="Arial" panose="020B0604020202020204" pitchFamily="34" charset="0"/>
              </a:rPr>
              <a:t> Prepare detailed documentation of the design process, testing results, and analyses. Present the project to demonstrate its functionality and discuss its significance in the context of EV charging infrastructure.</a:t>
            </a:r>
          </a:p>
          <a:p>
            <a:pPr>
              <a:lnSpc>
                <a:spcPct val="115000"/>
              </a:lnSpc>
            </a:pPr>
            <a:endParaRPr lang="en-IN" sz="1800" dirty="0">
              <a:effectLst/>
              <a:latin typeface="Arial" panose="020B0604020202020204" pitchFamily="34" charset="0"/>
              <a:ea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16"/>
        <p:cNvGrpSpPr/>
        <p:nvPr/>
      </p:nvGrpSpPr>
      <p:grpSpPr>
        <a:xfrm>
          <a:off x="0" y="0"/>
          <a:ext cx="0" cy="0"/>
          <a:chOff x="0" y="0"/>
          <a:chExt cx="0" cy="0"/>
        </a:xfrm>
      </p:grpSpPr>
      <p:sp>
        <p:nvSpPr>
          <p:cNvPr id="117" name="Google Shape;117;p14"/>
          <p:cNvSpPr/>
          <p:nvPr/>
        </p:nvSpPr>
        <p:spPr>
          <a:xfrm>
            <a:off x="0" y="0"/>
            <a:ext cx="504190" cy="7560309"/>
          </a:xfrm>
          <a:custGeom>
            <a:avLst/>
            <a:gdLst/>
            <a:ahLst/>
            <a:cxnLst/>
            <a:rect l="l" t="t" r="r" b="b"/>
            <a:pathLst>
              <a:path w="504190" h="7560309" extrusionOk="0">
                <a:moveTo>
                  <a:pt x="0" y="7560005"/>
                </a:moveTo>
                <a:lnTo>
                  <a:pt x="503999" y="7560005"/>
                </a:lnTo>
                <a:lnTo>
                  <a:pt x="503999" y="0"/>
                </a:lnTo>
                <a:lnTo>
                  <a:pt x="0" y="0"/>
                </a:lnTo>
                <a:lnTo>
                  <a:pt x="0" y="7560005"/>
                </a:lnTo>
                <a:close/>
              </a:path>
            </a:pathLst>
          </a:custGeom>
          <a:solidFill>
            <a:srgbClr val="4F1B5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18" name="Google Shape;118;p14"/>
          <p:cNvSpPr txBox="1"/>
          <p:nvPr/>
        </p:nvSpPr>
        <p:spPr>
          <a:xfrm rot="-5400000">
            <a:off x="-695525" y="5352673"/>
            <a:ext cx="1928700" cy="196203"/>
          </a:xfrm>
          <a:prstGeom prst="rect">
            <a:avLst/>
          </a:prstGeom>
          <a:noFill/>
          <a:ln>
            <a:noFill/>
          </a:ln>
        </p:spPr>
        <p:txBody>
          <a:bodyPr spcFirstLastPara="1" wrap="square" lIns="0" tIns="11425" rIns="0" bIns="0" anchor="t" anchorCtr="0">
            <a:spAutoFit/>
          </a:bodyPr>
          <a:lstStyle/>
          <a:p>
            <a:pPr marL="0" marR="0" lvl="0" indent="0" algn="l" rtl="0">
              <a:lnSpc>
                <a:spcPct val="100000"/>
              </a:lnSpc>
              <a:spcBef>
                <a:spcPts val="0"/>
              </a:spcBef>
              <a:spcAft>
                <a:spcPts val="0"/>
              </a:spcAft>
              <a:buNone/>
            </a:pPr>
            <a:r>
              <a:rPr lang="en-US" sz="1200" b="0" i="0" u="none" strike="noStrike" cap="none">
                <a:solidFill>
                  <a:srgbClr val="FFFFFF"/>
                </a:solidFill>
                <a:latin typeface="Tahoma"/>
                <a:ea typeface="Tahoma"/>
                <a:cs typeface="Tahoma"/>
                <a:sym typeface="Tahoma"/>
              </a:rPr>
              <a:t>What will the students learn</a:t>
            </a:r>
            <a:endParaRPr sz="1400" b="0" i="0" u="none" strike="noStrike" cap="none">
              <a:solidFill>
                <a:srgbClr val="000000"/>
              </a:solidFill>
              <a:latin typeface="Arial"/>
              <a:ea typeface="Arial"/>
              <a:cs typeface="Arial"/>
              <a:sym typeface="Arial"/>
            </a:endParaRPr>
          </a:p>
        </p:txBody>
      </p:sp>
      <p:sp>
        <p:nvSpPr>
          <p:cNvPr id="119" name="Google Shape;119;p14"/>
          <p:cNvSpPr/>
          <p:nvPr/>
        </p:nvSpPr>
        <p:spPr>
          <a:xfrm>
            <a:off x="111836" y="360006"/>
            <a:ext cx="280670" cy="228600"/>
          </a:xfrm>
          <a:custGeom>
            <a:avLst/>
            <a:gdLst/>
            <a:ahLst/>
            <a:cxnLst/>
            <a:rect l="l" t="t" r="r" b="b"/>
            <a:pathLst>
              <a:path w="280670" h="228600" extrusionOk="0">
                <a:moveTo>
                  <a:pt x="280339" y="144259"/>
                </a:moveTo>
                <a:lnTo>
                  <a:pt x="0" y="144259"/>
                </a:lnTo>
                <a:lnTo>
                  <a:pt x="0" y="228447"/>
                </a:lnTo>
                <a:lnTo>
                  <a:pt x="280339" y="228447"/>
                </a:lnTo>
                <a:lnTo>
                  <a:pt x="280339" y="144259"/>
                </a:lnTo>
                <a:close/>
              </a:path>
              <a:path w="280670" h="228600" extrusionOk="0">
                <a:moveTo>
                  <a:pt x="280339" y="0"/>
                </a:moveTo>
                <a:lnTo>
                  <a:pt x="0" y="0"/>
                </a:lnTo>
                <a:lnTo>
                  <a:pt x="0" y="84188"/>
                </a:lnTo>
                <a:lnTo>
                  <a:pt x="280339" y="84188"/>
                </a:lnTo>
                <a:lnTo>
                  <a:pt x="280339" y="0"/>
                </a:lnTo>
                <a:close/>
              </a:path>
            </a:pathLst>
          </a:custGeom>
          <a:solidFill>
            <a:srgbClr val="9C67A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20" name="Google Shape;120;p14"/>
          <p:cNvSpPr txBox="1"/>
          <p:nvPr/>
        </p:nvSpPr>
        <p:spPr>
          <a:xfrm>
            <a:off x="174099" y="7073724"/>
            <a:ext cx="155700" cy="150000"/>
          </a:xfrm>
          <a:prstGeom prst="rect">
            <a:avLst/>
          </a:prstGeom>
          <a:noFill/>
          <a:ln>
            <a:noFill/>
          </a:ln>
        </p:spPr>
        <p:txBody>
          <a:bodyPr spcFirstLastPara="1" wrap="square" lIns="0" tIns="11425" rIns="0" bIns="0" anchor="t" anchorCtr="0">
            <a:spAutoFit/>
          </a:bodyPr>
          <a:lstStyle/>
          <a:p>
            <a:pPr marL="1270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FFFFFF"/>
                </a:solidFill>
                <a:latin typeface="Tahoma"/>
                <a:ea typeface="Tahoma"/>
                <a:cs typeface="Tahoma"/>
                <a:sym typeface="Tahoma"/>
              </a:rPr>
              <a:t>04</a:t>
            </a:r>
            <a:endParaRPr sz="900" b="0" i="0" u="none" strike="noStrike" cap="none">
              <a:solidFill>
                <a:srgbClr val="000000"/>
              </a:solidFill>
              <a:latin typeface="Tahoma"/>
              <a:ea typeface="Tahoma"/>
              <a:cs typeface="Tahoma"/>
              <a:sym typeface="Tahoma"/>
            </a:endParaRPr>
          </a:p>
        </p:txBody>
      </p:sp>
      <p:sp>
        <p:nvSpPr>
          <p:cNvPr id="121" name="Google Shape;121;p14"/>
          <p:cNvSpPr txBox="1"/>
          <p:nvPr/>
        </p:nvSpPr>
        <p:spPr>
          <a:xfrm>
            <a:off x="895725" y="474306"/>
            <a:ext cx="9203400" cy="677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US" sz="3200" b="1" dirty="0">
                <a:solidFill>
                  <a:srgbClr val="4F1B59"/>
                </a:solidFill>
                <a:latin typeface="Trebuchet MS"/>
                <a:ea typeface="Trebuchet MS"/>
                <a:cs typeface="Trebuchet MS"/>
                <a:sym typeface="Trebuchet MS"/>
              </a:rPr>
              <a:t>Work done</a:t>
            </a:r>
            <a:endParaRPr sz="1400" b="1" i="0" u="none" strike="noStrike" cap="none" dirty="0">
              <a:solidFill>
                <a:srgbClr val="000000"/>
              </a:solidFill>
              <a:latin typeface="Trebuchet MS"/>
              <a:ea typeface="Trebuchet MS"/>
              <a:cs typeface="Trebuchet MS"/>
              <a:sym typeface="Trebuchet MS"/>
            </a:endParaRPr>
          </a:p>
        </p:txBody>
      </p:sp>
      <p:sp>
        <p:nvSpPr>
          <p:cNvPr id="122" name="Google Shape;122;p14"/>
          <p:cNvSpPr txBox="1"/>
          <p:nvPr/>
        </p:nvSpPr>
        <p:spPr>
          <a:xfrm>
            <a:off x="895725" y="1284324"/>
            <a:ext cx="7549028" cy="593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2000" dirty="0"/>
              <a:t>We have successfully completed the simulation for static wireless charging, gaining valuable insights into its efficiency and performance. Alongside this, we have thoroughly explored the theoretical aspects of dynamic wireless charging. Now, we are moving forward with its implementation, focusing on simulating continuous power transfer to EVs while in motion to enhance practicality and scalability.</a:t>
            </a:r>
            <a:endParaRPr sz="2000" i="0" u="none" strike="noStrike" cap="none" dirty="0">
              <a:solidFill>
                <a:srgbClr val="000000"/>
              </a:solidFill>
              <a:latin typeface="Tahoma"/>
              <a:ea typeface="Tahoma"/>
              <a:cs typeface="Tahoma"/>
              <a:sym typeface="Tahom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136"/>
        <p:cNvGrpSpPr/>
        <p:nvPr/>
      </p:nvGrpSpPr>
      <p:grpSpPr>
        <a:xfrm>
          <a:off x="0" y="0"/>
          <a:ext cx="0" cy="0"/>
          <a:chOff x="0" y="0"/>
          <a:chExt cx="0" cy="0"/>
        </a:xfrm>
      </p:grpSpPr>
      <p:sp>
        <p:nvSpPr>
          <p:cNvPr id="137" name="Google Shape;137;p16"/>
          <p:cNvSpPr/>
          <p:nvPr/>
        </p:nvSpPr>
        <p:spPr>
          <a:xfrm>
            <a:off x="0" y="0"/>
            <a:ext cx="504190" cy="7560309"/>
          </a:xfrm>
          <a:custGeom>
            <a:avLst/>
            <a:gdLst/>
            <a:ahLst/>
            <a:cxnLst/>
            <a:rect l="l" t="t" r="r" b="b"/>
            <a:pathLst>
              <a:path w="504190" h="7560309" extrusionOk="0">
                <a:moveTo>
                  <a:pt x="0" y="7560005"/>
                </a:moveTo>
                <a:lnTo>
                  <a:pt x="503999" y="7560005"/>
                </a:lnTo>
                <a:lnTo>
                  <a:pt x="503999" y="0"/>
                </a:lnTo>
                <a:lnTo>
                  <a:pt x="0" y="0"/>
                </a:lnTo>
                <a:lnTo>
                  <a:pt x="0" y="7560005"/>
                </a:lnTo>
                <a:close/>
              </a:path>
            </a:pathLst>
          </a:custGeom>
          <a:solidFill>
            <a:srgbClr val="4F1B5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38" name="Google Shape;138;p16"/>
          <p:cNvSpPr txBox="1"/>
          <p:nvPr/>
        </p:nvSpPr>
        <p:spPr>
          <a:xfrm rot="-5400000">
            <a:off x="-695525" y="5352675"/>
            <a:ext cx="1928700" cy="196200"/>
          </a:xfrm>
          <a:prstGeom prst="rect">
            <a:avLst/>
          </a:prstGeom>
          <a:noFill/>
          <a:ln>
            <a:noFill/>
          </a:ln>
        </p:spPr>
        <p:txBody>
          <a:bodyPr spcFirstLastPara="1" wrap="square" lIns="0" tIns="11425" rIns="0" bIns="0" anchor="t" anchorCtr="0">
            <a:spAutoFit/>
          </a:bodyPr>
          <a:lstStyle/>
          <a:p>
            <a:pPr marL="0" marR="0" lvl="0" indent="0" algn="l" rtl="0">
              <a:lnSpc>
                <a:spcPct val="100000"/>
              </a:lnSpc>
              <a:spcBef>
                <a:spcPts val="0"/>
              </a:spcBef>
              <a:spcAft>
                <a:spcPts val="0"/>
              </a:spcAft>
              <a:buNone/>
            </a:pPr>
            <a:r>
              <a:rPr lang="en-US" sz="1200" b="0" i="0" u="none" strike="noStrike" cap="none">
                <a:solidFill>
                  <a:srgbClr val="FFFFFF"/>
                </a:solidFill>
                <a:latin typeface="Tahoma"/>
                <a:ea typeface="Tahoma"/>
                <a:cs typeface="Tahoma"/>
                <a:sym typeface="Tahoma"/>
              </a:rPr>
              <a:t>Pre-requirements</a:t>
            </a:r>
            <a:endParaRPr sz="1400" b="0" i="0" u="none" strike="noStrike" cap="none">
              <a:solidFill>
                <a:srgbClr val="000000"/>
              </a:solidFill>
              <a:latin typeface="Arial"/>
              <a:ea typeface="Arial"/>
              <a:cs typeface="Arial"/>
              <a:sym typeface="Arial"/>
            </a:endParaRPr>
          </a:p>
        </p:txBody>
      </p:sp>
      <p:sp>
        <p:nvSpPr>
          <p:cNvPr id="139" name="Google Shape;139;p16"/>
          <p:cNvSpPr/>
          <p:nvPr/>
        </p:nvSpPr>
        <p:spPr>
          <a:xfrm>
            <a:off x="111836" y="360006"/>
            <a:ext cx="280670" cy="228600"/>
          </a:xfrm>
          <a:custGeom>
            <a:avLst/>
            <a:gdLst/>
            <a:ahLst/>
            <a:cxnLst/>
            <a:rect l="l" t="t" r="r" b="b"/>
            <a:pathLst>
              <a:path w="280670" h="228600" extrusionOk="0">
                <a:moveTo>
                  <a:pt x="280339" y="144259"/>
                </a:moveTo>
                <a:lnTo>
                  <a:pt x="0" y="144259"/>
                </a:lnTo>
                <a:lnTo>
                  <a:pt x="0" y="228447"/>
                </a:lnTo>
                <a:lnTo>
                  <a:pt x="280339" y="228447"/>
                </a:lnTo>
                <a:lnTo>
                  <a:pt x="280339" y="144259"/>
                </a:lnTo>
                <a:close/>
              </a:path>
              <a:path w="280670" h="228600" extrusionOk="0">
                <a:moveTo>
                  <a:pt x="280339" y="0"/>
                </a:moveTo>
                <a:lnTo>
                  <a:pt x="0" y="0"/>
                </a:lnTo>
                <a:lnTo>
                  <a:pt x="0" y="84188"/>
                </a:lnTo>
                <a:lnTo>
                  <a:pt x="280339" y="84188"/>
                </a:lnTo>
                <a:lnTo>
                  <a:pt x="280339" y="0"/>
                </a:lnTo>
                <a:close/>
              </a:path>
            </a:pathLst>
          </a:custGeom>
          <a:solidFill>
            <a:srgbClr val="9C67A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40" name="Google Shape;140;p16"/>
          <p:cNvSpPr txBox="1"/>
          <p:nvPr/>
        </p:nvSpPr>
        <p:spPr>
          <a:xfrm>
            <a:off x="174099" y="7073724"/>
            <a:ext cx="155700" cy="150000"/>
          </a:xfrm>
          <a:prstGeom prst="rect">
            <a:avLst/>
          </a:prstGeom>
          <a:noFill/>
          <a:ln>
            <a:noFill/>
          </a:ln>
        </p:spPr>
        <p:txBody>
          <a:bodyPr spcFirstLastPara="1" wrap="square" lIns="0" tIns="11425" rIns="0" bIns="0" anchor="t" anchorCtr="0">
            <a:spAutoFit/>
          </a:bodyPr>
          <a:lstStyle/>
          <a:p>
            <a:pPr marL="1270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FFFFFF"/>
                </a:solidFill>
                <a:latin typeface="Tahoma"/>
                <a:ea typeface="Tahoma"/>
                <a:cs typeface="Tahoma"/>
                <a:sym typeface="Tahoma"/>
              </a:rPr>
              <a:t>07</a:t>
            </a:r>
            <a:endParaRPr sz="900" b="0" i="0" u="none" strike="noStrike" cap="none">
              <a:solidFill>
                <a:srgbClr val="000000"/>
              </a:solidFill>
              <a:latin typeface="Tahoma"/>
              <a:ea typeface="Tahoma"/>
              <a:cs typeface="Tahoma"/>
              <a:sym typeface="Tahoma"/>
            </a:endParaRPr>
          </a:p>
        </p:txBody>
      </p:sp>
      <p:sp>
        <p:nvSpPr>
          <p:cNvPr id="141" name="Google Shape;141;p16"/>
          <p:cNvSpPr txBox="1"/>
          <p:nvPr/>
        </p:nvSpPr>
        <p:spPr>
          <a:xfrm>
            <a:off x="722925" y="135750"/>
            <a:ext cx="9203333" cy="67707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US" sz="3200" b="1">
                <a:solidFill>
                  <a:srgbClr val="4F1B59"/>
                </a:solidFill>
                <a:latin typeface="Trebuchet MS"/>
                <a:ea typeface="Trebuchet MS"/>
                <a:cs typeface="Trebuchet MS"/>
                <a:sym typeface="Trebuchet MS"/>
              </a:rPr>
              <a:t>Timeline for Project Completion</a:t>
            </a:r>
            <a:r>
              <a:rPr lang="en-US" sz="3200" b="1" i="0" u="none" strike="noStrike" cap="none">
                <a:solidFill>
                  <a:srgbClr val="4F1B59"/>
                </a:solidFill>
                <a:latin typeface="Trebuchet MS"/>
                <a:ea typeface="Trebuchet MS"/>
                <a:cs typeface="Trebuchet MS"/>
                <a:sym typeface="Trebuchet MS"/>
              </a:rPr>
              <a:t> :</a:t>
            </a:r>
            <a:endParaRPr sz="3200" b="1" i="0" u="none" strike="noStrike" cap="none">
              <a:solidFill>
                <a:srgbClr val="4F1B59"/>
              </a:solidFill>
              <a:latin typeface="Trebuchet MS"/>
              <a:ea typeface="Trebuchet MS"/>
              <a:cs typeface="Trebuchet MS"/>
              <a:sym typeface="Trebuchet MS"/>
            </a:endParaRPr>
          </a:p>
        </p:txBody>
      </p:sp>
      <p:graphicFrame>
        <p:nvGraphicFramePr>
          <p:cNvPr id="142" name="Google Shape;142;p16"/>
          <p:cNvGraphicFramePr/>
          <p:nvPr>
            <p:extLst>
              <p:ext uri="{D42A27DB-BD31-4B8C-83A1-F6EECF244321}">
                <p14:modId xmlns:p14="http://schemas.microsoft.com/office/powerpoint/2010/main" val="3707392501"/>
              </p:ext>
            </p:extLst>
          </p:nvPr>
        </p:nvGraphicFramePr>
        <p:xfrm>
          <a:off x="1036913" y="1302324"/>
          <a:ext cx="8644375" cy="4636948"/>
        </p:xfrm>
        <a:graphic>
          <a:graphicData uri="http://schemas.openxmlformats.org/drawingml/2006/table">
            <a:tbl>
              <a:tblPr>
                <a:noFill/>
                <a:tableStyleId>{565D66DB-52A6-47D0-9E90-80EE421401F3}</a:tableStyleId>
              </a:tblPr>
              <a:tblGrid>
                <a:gridCol w="4596125">
                  <a:extLst>
                    <a:ext uri="{9D8B030D-6E8A-4147-A177-3AD203B41FA5}">
                      <a16:colId xmlns:a16="http://schemas.microsoft.com/office/drawing/2014/main" val="20000"/>
                    </a:ext>
                  </a:extLst>
                </a:gridCol>
                <a:gridCol w="4048250">
                  <a:extLst>
                    <a:ext uri="{9D8B030D-6E8A-4147-A177-3AD203B41FA5}">
                      <a16:colId xmlns:a16="http://schemas.microsoft.com/office/drawing/2014/main" val="20001"/>
                    </a:ext>
                  </a:extLst>
                </a:gridCol>
              </a:tblGrid>
              <a:tr h="942185">
                <a:tc>
                  <a:txBody>
                    <a:bodyPr/>
                    <a:lstStyle/>
                    <a:p>
                      <a:pPr marL="0" lvl="0" indent="0" algn="l" rtl="0">
                        <a:spcBef>
                          <a:spcPts val="0"/>
                        </a:spcBef>
                        <a:spcAft>
                          <a:spcPts val="0"/>
                        </a:spcAft>
                        <a:buNone/>
                      </a:pPr>
                      <a:r>
                        <a:rPr lang="en-US" sz="2200" b="1" dirty="0">
                          <a:latin typeface="Trebuchet MS"/>
                          <a:ea typeface="Trebuchet MS"/>
                          <a:cs typeface="Trebuchet MS"/>
                          <a:sym typeface="Trebuchet MS"/>
                        </a:rPr>
                        <a:t>Task Name</a:t>
                      </a:r>
                      <a:endParaRPr sz="2200" b="1" dirty="0">
                        <a:latin typeface="Trebuchet MS"/>
                        <a:ea typeface="Trebuchet MS"/>
                        <a:cs typeface="Trebuchet MS"/>
                        <a:sym typeface="Trebuchet MS"/>
                      </a:endParaRPr>
                    </a:p>
                  </a:txBody>
                  <a:tcPr marL="91425" marR="91425" marT="91425" marB="91425"/>
                </a:tc>
                <a:tc>
                  <a:txBody>
                    <a:bodyPr/>
                    <a:lstStyle/>
                    <a:p>
                      <a:pPr marL="0" lvl="0" indent="0" algn="l" rtl="0">
                        <a:spcBef>
                          <a:spcPts val="0"/>
                        </a:spcBef>
                        <a:spcAft>
                          <a:spcPts val="0"/>
                        </a:spcAft>
                        <a:buNone/>
                      </a:pPr>
                      <a:r>
                        <a:rPr lang="en-US" sz="1900" b="1">
                          <a:latin typeface="Trebuchet MS"/>
                          <a:ea typeface="Trebuchet MS"/>
                          <a:cs typeface="Trebuchet MS"/>
                          <a:sym typeface="Trebuchet MS"/>
                        </a:rPr>
                        <a:t>Expected Time (answer in terms of days/week)</a:t>
                      </a:r>
                      <a:endParaRPr sz="1900" b="1">
                        <a:latin typeface="Trebuchet MS"/>
                        <a:ea typeface="Trebuchet MS"/>
                        <a:cs typeface="Trebuchet MS"/>
                        <a:sym typeface="Trebuchet MS"/>
                      </a:endParaRPr>
                    </a:p>
                  </a:txBody>
                  <a:tcPr marL="91425" marR="91425" marT="91425" marB="91425"/>
                </a:tc>
                <a:extLst>
                  <a:ext uri="{0D108BD9-81ED-4DB2-BD59-A6C34878D82A}">
                    <a16:rowId xmlns:a16="http://schemas.microsoft.com/office/drawing/2014/main" val="10000"/>
                  </a:ext>
                </a:extLst>
              </a:tr>
              <a:tr h="660056">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2000" dirty="0"/>
                        <a:t>Implementation of Simulation</a:t>
                      </a:r>
                    </a:p>
                    <a:p>
                      <a:pPr marL="0" lvl="0" indent="0" algn="l" rtl="0">
                        <a:spcBef>
                          <a:spcPts val="0"/>
                        </a:spcBef>
                        <a:spcAft>
                          <a:spcPts val="0"/>
                        </a:spcAft>
                        <a:buNone/>
                      </a:pPr>
                      <a:endParaRPr sz="2200" b="1" dirty="0">
                        <a:latin typeface="Trebuchet MS"/>
                        <a:ea typeface="Trebuchet MS"/>
                        <a:cs typeface="Trebuchet MS"/>
                        <a:sym typeface="Trebuchet MS"/>
                      </a:endParaRPr>
                    </a:p>
                  </a:txBody>
                  <a:tcPr marL="91425" marR="91425" marT="91425" marB="91425"/>
                </a:tc>
                <a:tc>
                  <a:txBody>
                    <a:bodyPr/>
                    <a:lstStyle/>
                    <a:p>
                      <a:pPr marL="0" lvl="0" indent="0" algn="l" rtl="0">
                        <a:spcBef>
                          <a:spcPts val="0"/>
                        </a:spcBef>
                        <a:spcAft>
                          <a:spcPts val="0"/>
                        </a:spcAft>
                        <a:buNone/>
                      </a:pPr>
                      <a:r>
                        <a:rPr lang="en-IN" sz="1900" b="0" dirty="0">
                          <a:latin typeface="Trebuchet MS"/>
                          <a:ea typeface="Trebuchet MS"/>
                          <a:cs typeface="Trebuchet MS"/>
                          <a:sym typeface="Trebuchet MS"/>
                        </a:rPr>
                        <a:t>1 week</a:t>
                      </a:r>
                      <a:endParaRPr sz="1900" b="0" dirty="0">
                        <a:latin typeface="Trebuchet MS"/>
                        <a:ea typeface="Trebuchet MS"/>
                        <a:cs typeface="Trebuchet MS"/>
                        <a:sym typeface="Trebuchet MS"/>
                      </a:endParaRPr>
                    </a:p>
                  </a:txBody>
                  <a:tcPr marL="91425" marR="91425" marT="91425" marB="91425"/>
                </a:tc>
                <a:extLst>
                  <a:ext uri="{0D108BD9-81ED-4DB2-BD59-A6C34878D82A}">
                    <a16:rowId xmlns:a16="http://schemas.microsoft.com/office/drawing/2014/main" val="4008681989"/>
                  </a:ext>
                </a:extLst>
              </a:tr>
              <a:tr h="740768">
                <a:tc>
                  <a:txBody>
                    <a:bodyPr/>
                    <a:lstStyle/>
                    <a:p>
                      <a:pPr marL="0" lvl="0" indent="0" algn="l" rtl="0">
                        <a:spcBef>
                          <a:spcPts val="0"/>
                        </a:spcBef>
                        <a:spcAft>
                          <a:spcPts val="0"/>
                        </a:spcAft>
                        <a:buNone/>
                      </a:pPr>
                      <a:r>
                        <a:rPr lang="en-US" sz="2000" dirty="0"/>
                        <a:t>Validation and Testing of Simulation</a:t>
                      </a:r>
                      <a:endParaRPr sz="2000" dirty="0"/>
                    </a:p>
                  </a:txBody>
                  <a:tcPr marL="91425" marR="91425" marT="91425" marB="91425"/>
                </a:tc>
                <a:tc>
                  <a:txBody>
                    <a:bodyPr/>
                    <a:lstStyle/>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1"/>
                  </a:ext>
                </a:extLst>
              </a:tr>
              <a:tr h="63760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2000" dirty="0"/>
                        <a:t>Hardware Implementation</a:t>
                      </a:r>
                    </a:p>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r>
                        <a:rPr lang="en-IN" sz="2000" dirty="0"/>
                        <a:t>2 week</a:t>
                      </a:r>
                      <a:endParaRPr sz="2000" dirty="0"/>
                    </a:p>
                  </a:txBody>
                  <a:tcPr marL="91425" marR="91425" marT="91425" marB="91425"/>
                </a:tc>
                <a:extLst>
                  <a:ext uri="{0D108BD9-81ED-4DB2-BD59-A6C34878D82A}">
                    <a16:rowId xmlns:a16="http://schemas.microsoft.com/office/drawing/2014/main" val="10002"/>
                  </a:ext>
                </a:extLst>
              </a:tr>
              <a:tr h="637605">
                <a:tc>
                  <a:txBody>
                    <a:bodyPr/>
                    <a:lstStyle/>
                    <a:p>
                      <a:pPr marL="0" lvl="0" indent="0" algn="l" rtl="0">
                        <a:spcBef>
                          <a:spcPts val="0"/>
                        </a:spcBef>
                        <a:spcAft>
                          <a:spcPts val="0"/>
                        </a:spcAft>
                        <a:buNone/>
                      </a:pPr>
                      <a:r>
                        <a:rPr lang="en-IN" sz="2000" dirty="0"/>
                        <a:t>Report Preparation and Documentation</a:t>
                      </a:r>
                      <a:endParaRPr sz="2000" dirty="0"/>
                    </a:p>
                  </a:txBody>
                  <a:tcPr marL="91425" marR="91425" marT="91425" marB="91425"/>
                </a:tc>
                <a:tc>
                  <a:txBody>
                    <a:bodyPr/>
                    <a:lstStyle/>
                    <a:p>
                      <a:pPr marL="0" lvl="0" indent="0" algn="l" rtl="0">
                        <a:spcBef>
                          <a:spcPts val="0"/>
                        </a:spcBef>
                        <a:spcAft>
                          <a:spcPts val="0"/>
                        </a:spcAft>
                        <a:buNone/>
                      </a:pPr>
                      <a:r>
                        <a:rPr lang="en-IN" sz="2000" dirty="0"/>
                        <a:t>3-4 days</a:t>
                      </a:r>
                      <a:endParaRPr sz="2000" dirty="0"/>
                    </a:p>
                  </a:txBody>
                  <a:tcPr marL="91425" marR="91425" marT="91425" marB="91425"/>
                </a:tc>
                <a:extLst>
                  <a:ext uri="{0D108BD9-81ED-4DB2-BD59-A6C34878D82A}">
                    <a16:rowId xmlns:a16="http://schemas.microsoft.com/office/drawing/2014/main" val="2124697733"/>
                  </a:ext>
                </a:extLst>
              </a:tr>
              <a:tr h="637605">
                <a:tc>
                  <a:txBody>
                    <a:bodyPr/>
                    <a:lstStyle/>
                    <a:p>
                      <a:pPr marL="0" lvl="0" indent="0" algn="l" rtl="0">
                        <a:spcBef>
                          <a:spcPts val="0"/>
                        </a:spcBef>
                        <a:spcAft>
                          <a:spcPts val="0"/>
                        </a:spcAft>
                        <a:buNone/>
                      </a:pPr>
                      <a:r>
                        <a:rPr lang="en-IN" sz="2000" dirty="0"/>
                        <a:t>Final Presentation and Review</a:t>
                      </a:r>
                      <a:endParaRPr sz="2000" dirty="0"/>
                    </a:p>
                  </a:txBody>
                  <a:tcPr marL="91425" marR="91425" marT="91425" marB="91425"/>
                </a:tc>
                <a:tc>
                  <a:txBody>
                    <a:bodyPr/>
                    <a:lstStyle/>
                    <a:p>
                      <a:pPr marL="0" lvl="0" indent="0" algn="l" rtl="0">
                        <a:spcBef>
                          <a:spcPts val="0"/>
                        </a:spcBef>
                        <a:spcAft>
                          <a:spcPts val="0"/>
                        </a:spcAft>
                        <a:buNone/>
                      </a:pPr>
                      <a:r>
                        <a:rPr lang="en-IN" sz="2000" dirty="0"/>
                        <a:t>2-3 days</a:t>
                      </a:r>
                      <a:endParaRPr sz="2000" dirty="0"/>
                    </a:p>
                  </a:txBody>
                  <a:tcPr marL="91425" marR="91425" marT="91425" marB="91425"/>
                </a:tc>
                <a:extLst>
                  <a:ext uri="{0D108BD9-81ED-4DB2-BD59-A6C34878D82A}">
                    <a16:rowId xmlns:a16="http://schemas.microsoft.com/office/drawing/2014/main" val="1773663604"/>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146"/>
        <p:cNvGrpSpPr/>
        <p:nvPr/>
      </p:nvGrpSpPr>
      <p:grpSpPr>
        <a:xfrm>
          <a:off x="0" y="0"/>
          <a:ext cx="0" cy="0"/>
          <a:chOff x="0" y="0"/>
          <a:chExt cx="0" cy="0"/>
        </a:xfrm>
      </p:grpSpPr>
      <p:sp>
        <p:nvSpPr>
          <p:cNvPr id="147" name="Google Shape;147;p17"/>
          <p:cNvSpPr/>
          <p:nvPr/>
        </p:nvSpPr>
        <p:spPr>
          <a:xfrm>
            <a:off x="0" y="12"/>
            <a:ext cx="10692130" cy="7560309"/>
          </a:xfrm>
          <a:custGeom>
            <a:avLst/>
            <a:gdLst/>
            <a:ahLst/>
            <a:cxnLst/>
            <a:rect l="l" t="t" r="r" b="b"/>
            <a:pathLst>
              <a:path w="10692130" h="7560309" extrusionOk="0">
                <a:moveTo>
                  <a:pt x="10692003" y="0"/>
                </a:moveTo>
                <a:lnTo>
                  <a:pt x="0" y="0"/>
                </a:lnTo>
                <a:lnTo>
                  <a:pt x="0" y="7559992"/>
                </a:lnTo>
                <a:lnTo>
                  <a:pt x="10692003" y="7559992"/>
                </a:lnTo>
                <a:lnTo>
                  <a:pt x="10692003" y="0"/>
                </a:lnTo>
                <a:close/>
              </a:path>
            </a:pathLst>
          </a:custGeom>
          <a:solidFill>
            <a:srgbClr val="4F1B5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48" name="Google Shape;148;p17"/>
          <p:cNvSpPr/>
          <p:nvPr/>
        </p:nvSpPr>
        <p:spPr>
          <a:xfrm>
            <a:off x="720001" y="3988714"/>
            <a:ext cx="1908810" cy="573404"/>
          </a:xfrm>
          <a:custGeom>
            <a:avLst/>
            <a:gdLst/>
            <a:ahLst/>
            <a:cxnLst/>
            <a:rect l="l" t="t" r="r" b="b"/>
            <a:pathLst>
              <a:path w="1908810" h="573404" extrusionOk="0">
                <a:moveTo>
                  <a:pt x="1908403" y="0"/>
                </a:moveTo>
                <a:lnTo>
                  <a:pt x="0" y="0"/>
                </a:lnTo>
                <a:lnTo>
                  <a:pt x="0" y="573151"/>
                </a:lnTo>
                <a:lnTo>
                  <a:pt x="1908403" y="573151"/>
                </a:lnTo>
                <a:lnTo>
                  <a:pt x="1908403" y="0"/>
                </a:lnTo>
                <a:close/>
              </a:path>
            </a:pathLst>
          </a:custGeom>
          <a:solidFill>
            <a:srgbClr val="9C67A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49" name="Google Shape;149;p17"/>
          <p:cNvSpPr/>
          <p:nvPr/>
        </p:nvSpPr>
        <p:spPr>
          <a:xfrm>
            <a:off x="720001" y="2854261"/>
            <a:ext cx="1908810" cy="573405"/>
          </a:xfrm>
          <a:custGeom>
            <a:avLst/>
            <a:gdLst/>
            <a:ahLst/>
            <a:cxnLst/>
            <a:rect l="l" t="t" r="r" b="b"/>
            <a:pathLst>
              <a:path w="1908810" h="573405" extrusionOk="0">
                <a:moveTo>
                  <a:pt x="1908403" y="0"/>
                </a:moveTo>
                <a:lnTo>
                  <a:pt x="0" y="0"/>
                </a:lnTo>
                <a:lnTo>
                  <a:pt x="0" y="573151"/>
                </a:lnTo>
                <a:lnTo>
                  <a:pt x="1908403" y="573151"/>
                </a:lnTo>
                <a:lnTo>
                  <a:pt x="1908403" y="0"/>
                </a:lnTo>
                <a:close/>
              </a:path>
            </a:pathLst>
          </a:custGeom>
          <a:solidFill>
            <a:srgbClr val="9C67A8"/>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sp>
        <p:nvSpPr>
          <p:cNvPr id="150" name="Google Shape;150;p17"/>
          <p:cNvSpPr txBox="1">
            <a:spLocks noGrp="1"/>
          </p:cNvSpPr>
          <p:nvPr>
            <p:ph type="title"/>
          </p:nvPr>
        </p:nvSpPr>
        <p:spPr>
          <a:xfrm>
            <a:off x="2899100" y="3013025"/>
            <a:ext cx="5993400" cy="1167000"/>
          </a:xfrm>
          <a:prstGeom prst="rect">
            <a:avLst/>
          </a:prstGeom>
          <a:noFill/>
          <a:ln>
            <a:noFill/>
          </a:ln>
        </p:spPr>
        <p:txBody>
          <a:bodyPr spcFirstLastPara="1" wrap="square" lIns="0" tIns="266050" rIns="0" bIns="0" anchor="t" anchorCtr="0">
            <a:spAutoFit/>
          </a:bodyPr>
          <a:lstStyle/>
          <a:p>
            <a:pPr marL="0" marR="5080" lvl="0" indent="0" algn="l" rtl="0">
              <a:lnSpc>
                <a:spcPct val="77800"/>
              </a:lnSpc>
              <a:spcBef>
                <a:spcPts val="0"/>
              </a:spcBef>
              <a:spcAft>
                <a:spcPts val="0"/>
              </a:spcAft>
              <a:buSzPts val="1400"/>
              <a:buNone/>
            </a:pPr>
            <a:r>
              <a:rPr lang="en-US" sz="7500">
                <a:solidFill>
                  <a:srgbClr val="FFFFFF"/>
                </a:solidFill>
              </a:rPr>
              <a:t>Thank you! </a:t>
            </a:r>
            <a:endParaRPr sz="7500"/>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TotalTime>
  <Words>667</Words>
  <Application>Microsoft Office PowerPoint</Application>
  <PresentationFormat>Custom</PresentationFormat>
  <Paragraphs>57</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Trebuchet MS</vt:lpstr>
      <vt:lpstr>Calibri</vt:lpstr>
      <vt:lpstr>Tahoma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Nikshitha .</cp:lastModifiedBy>
  <cp:revision>4</cp:revision>
  <dcterms:modified xsi:type="dcterms:W3CDTF">2025-02-14T14:51:35Z</dcterms:modified>
</cp:coreProperties>
</file>